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49" r:id="rId2"/>
    <p:sldMasterId id="2147483761" r:id="rId3"/>
    <p:sldMasterId id="2147483733" r:id="rId4"/>
    <p:sldMasterId id="2147483773" r:id="rId5"/>
    <p:sldMasterId id="2147483721" r:id="rId6"/>
    <p:sldMasterId id="2147483709" r:id="rId7"/>
    <p:sldMasterId id="2147483683" r:id="rId8"/>
    <p:sldMasterId id="2147483696" r:id="rId9"/>
  </p:sldMasterIdLst>
  <p:notesMasterIdLst>
    <p:notesMasterId r:id="rId24"/>
  </p:notesMasterIdLst>
  <p:handoutMasterIdLst>
    <p:handoutMasterId r:id="rId25"/>
  </p:handoutMasterIdLst>
  <p:sldIdLst>
    <p:sldId id="256" r:id="rId10"/>
    <p:sldId id="321" r:id="rId11"/>
    <p:sldId id="309" r:id="rId12"/>
    <p:sldId id="320" r:id="rId13"/>
    <p:sldId id="337" r:id="rId14"/>
    <p:sldId id="269" r:id="rId15"/>
    <p:sldId id="339" r:id="rId16"/>
    <p:sldId id="340" r:id="rId17"/>
    <p:sldId id="341" r:id="rId18"/>
    <p:sldId id="344" r:id="rId19"/>
    <p:sldId id="330" r:id="rId20"/>
    <p:sldId id="342" r:id="rId21"/>
    <p:sldId id="343" r:id="rId22"/>
    <p:sldId id="285" r:id="rId23"/>
  </p:sldIdLst>
  <p:sldSz cx="10296525" cy="6480175"/>
  <p:notesSz cx="10234613" cy="7099300"/>
  <p:defaultTextStyle>
    <a:defPPr>
      <a:defRPr lang="es-E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4014" autoAdjust="0"/>
  </p:normalViewPr>
  <p:slideViewPr>
    <p:cSldViewPr>
      <p:cViewPr>
        <p:scale>
          <a:sx n="75" d="100"/>
          <a:sy n="75" d="100"/>
        </p:scale>
        <p:origin x="-2408" y="-1216"/>
      </p:cViewPr>
      <p:guideLst>
        <p:guide orient="horz" pos="2041"/>
        <p:guide pos="3243"/>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2" d="100"/>
          <a:sy n="72" d="100"/>
        </p:scale>
        <p:origin x="-1734" y="-96"/>
      </p:cViewPr>
      <p:guideLst>
        <p:guide orient="horz" pos="2236"/>
        <p:guide pos="3223"/>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9.xml"/><Relationship Id="rId20" Type="http://schemas.openxmlformats.org/officeDocument/2006/relationships/slide" Target="slides/slide11.xml"/><Relationship Id="rId21" Type="http://schemas.openxmlformats.org/officeDocument/2006/relationships/slide" Target="slides/slide12.xml"/><Relationship Id="rId22" Type="http://schemas.openxmlformats.org/officeDocument/2006/relationships/slide" Target="slides/slide13.xml"/><Relationship Id="rId23" Type="http://schemas.openxmlformats.org/officeDocument/2006/relationships/slide" Target="slides/slide14.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1.xml"/><Relationship Id="rId11" Type="http://schemas.openxmlformats.org/officeDocument/2006/relationships/slide" Target="slides/slide2.xml"/><Relationship Id="rId12" Type="http://schemas.openxmlformats.org/officeDocument/2006/relationships/slide" Target="slides/slide3.xml"/><Relationship Id="rId13" Type="http://schemas.openxmlformats.org/officeDocument/2006/relationships/slide" Target="slides/slide4.xml"/><Relationship Id="rId14" Type="http://schemas.openxmlformats.org/officeDocument/2006/relationships/slide" Target="slides/slide5.xml"/><Relationship Id="rId15" Type="http://schemas.openxmlformats.org/officeDocument/2006/relationships/slide" Target="slides/slide6.xml"/><Relationship Id="rId16" Type="http://schemas.openxmlformats.org/officeDocument/2006/relationships/slide" Target="slides/slide7.xml"/><Relationship Id="rId17" Type="http://schemas.openxmlformats.org/officeDocument/2006/relationships/slide" Target="slides/slide8.xml"/><Relationship Id="rId18" Type="http://schemas.openxmlformats.org/officeDocument/2006/relationships/slide" Target="slides/slide9.xml"/><Relationship Id="rId19" Type="http://schemas.openxmlformats.org/officeDocument/2006/relationships/slide" Target="slides/slide10.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txBox="1">
            <a:spLocks noGrp="1"/>
          </p:cNvSpPr>
          <p:nvPr>
            <p:ph type="hdr" sz="quarter"/>
          </p:nvPr>
        </p:nvSpPr>
        <p:spPr bwMode="auto">
          <a:xfrm>
            <a:off x="0" y="0"/>
            <a:ext cx="444182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993" tIns="44996" rIns="89993" bIns="44996" numCol="1" anchor="t" anchorCtr="0" compatLnSpc="1">
            <a:prstTxWarp prst="textNoShape">
              <a:avLst/>
            </a:prstTxWarp>
          </a:bodyPr>
          <a:lstStyle>
            <a:lvl1pPr defTabSz="947738" eaLnBrk="1" hangingPunct="1">
              <a:lnSpc>
                <a:spcPct val="93000"/>
              </a:lnSpc>
              <a:buClr>
                <a:srgbClr val="000000"/>
              </a:buClr>
              <a:buSzPct val="100000"/>
              <a:buFont typeface="Times New Roman" pitchFamily="18" charset="0"/>
              <a:buNone/>
              <a:tabLst>
                <a:tab pos="0" algn="l"/>
                <a:tab pos="447675" algn="l"/>
                <a:tab pos="896938" algn="l"/>
                <a:tab pos="1346200" algn="l"/>
                <a:tab pos="1795463" algn="l"/>
                <a:tab pos="2246313" algn="l"/>
                <a:tab pos="2695575" algn="l"/>
                <a:tab pos="3144838"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Times New Roman" pitchFamily="18" charset="0"/>
                <a:ea typeface="Arial Unicode MS" pitchFamily="34" charset="-128"/>
                <a:cs typeface="Tahoma" pitchFamily="34" charset="0"/>
              </a:defRPr>
            </a:lvl1pPr>
            <a:lvl2pPr marL="769938" indent="-296863" defTabSz="947738" eaLnBrk="0" hangingPunct="0">
              <a:tabLst>
                <a:tab pos="0" algn="l"/>
                <a:tab pos="447675" algn="l"/>
                <a:tab pos="896938" algn="l"/>
                <a:tab pos="1346200" algn="l"/>
                <a:tab pos="1795463" algn="l"/>
                <a:tab pos="2246313" algn="l"/>
                <a:tab pos="2695575" algn="l"/>
                <a:tab pos="3144838"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2pPr>
            <a:lvl3pPr marL="1184275" indent="-236538" defTabSz="947738" eaLnBrk="0" hangingPunct="0">
              <a:tabLst>
                <a:tab pos="0" algn="l"/>
                <a:tab pos="447675" algn="l"/>
                <a:tab pos="896938" algn="l"/>
                <a:tab pos="1346200" algn="l"/>
                <a:tab pos="1795463" algn="l"/>
                <a:tab pos="2246313" algn="l"/>
                <a:tab pos="2695575" algn="l"/>
                <a:tab pos="3144838"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3pPr>
            <a:lvl4pPr marL="1658938" indent="-238125" defTabSz="947738" eaLnBrk="0" hangingPunct="0">
              <a:tabLst>
                <a:tab pos="0" algn="l"/>
                <a:tab pos="447675" algn="l"/>
                <a:tab pos="896938" algn="l"/>
                <a:tab pos="1346200" algn="l"/>
                <a:tab pos="1795463" algn="l"/>
                <a:tab pos="2246313" algn="l"/>
                <a:tab pos="2695575" algn="l"/>
                <a:tab pos="3144838"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4pPr>
            <a:lvl5pPr marL="2132013" indent="-236538" defTabSz="947738" eaLnBrk="0" hangingPunct="0">
              <a:tabLst>
                <a:tab pos="0" algn="l"/>
                <a:tab pos="447675" algn="l"/>
                <a:tab pos="896938" algn="l"/>
                <a:tab pos="1346200" algn="l"/>
                <a:tab pos="1795463" algn="l"/>
                <a:tab pos="2246313" algn="l"/>
                <a:tab pos="2695575" algn="l"/>
                <a:tab pos="3144838"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5pPr>
            <a:lvl6pPr marL="2589213" indent="-236538" defTabSz="947738" eaLnBrk="0" fontAlgn="base" hangingPunct="0">
              <a:spcBef>
                <a:spcPct val="0"/>
              </a:spcBef>
              <a:spcAft>
                <a:spcPct val="0"/>
              </a:spcAft>
              <a:tabLst>
                <a:tab pos="0" algn="l"/>
                <a:tab pos="447675" algn="l"/>
                <a:tab pos="896938" algn="l"/>
                <a:tab pos="1346200" algn="l"/>
                <a:tab pos="1795463" algn="l"/>
                <a:tab pos="2246313" algn="l"/>
                <a:tab pos="2695575" algn="l"/>
                <a:tab pos="3144838"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6pPr>
            <a:lvl7pPr marL="3046413" indent="-236538" defTabSz="947738" eaLnBrk="0" fontAlgn="base" hangingPunct="0">
              <a:spcBef>
                <a:spcPct val="0"/>
              </a:spcBef>
              <a:spcAft>
                <a:spcPct val="0"/>
              </a:spcAft>
              <a:tabLst>
                <a:tab pos="0" algn="l"/>
                <a:tab pos="447675" algn="l"/>
                <a:tab pos="896938" algn="l"/>
                <a:tab pos="1346200" algn="l"/>
                <a:tab pos="1795463" algn="l"/>
                <a:tab pos="2246313" algn="l"/>
                <a:tab pos="2695575" algn="l"/>
                <a:tab pos="3144838"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7pPr>
            <a:lvl8pPr marL="3503613" indent="-236538" defTabSz="947738" eaLnBrk="0" fontAlgn="base" hangingPunct="0">
              <a:spcBef>
                <a:spcPct val="0"/>
              </a:spcBef>
              <a:spcAft>
                <a:spcPct val="0"/>
              </a:spcAft>
              <a:tabLst>
                <a:tab pos="0" algn="l"/>
                <a:tab pos="447675" algn="l"/>
                <a:tab pos="896938" algn="l"/>
                <a:tab pos="1346200" algn="l"/>
                <a:tab pos="1795463" algn="l"/>
                <a:tab pos="2246313" algn="l"/>
                <a:tab pos="2695575" algn="l"/>
                <a:tab pos="3144838"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8pPr>
            <a:lvl9pPr marL="3960813" indent="-236538" defTabSz="947738" eaLnBrk="0" fontAlgn="base" hangingPunct="0">
              <a:spcBef>
                <a:spcPct val="0"/>
              </a:spcBef>
              <a:spcAft>
                <a:spcPct val="0"/>
              </a:spcAft>
              <a:tabLst>
                <a:tab pos="0" algn="l"/>
                <a:tab pos="447675" algn="l"/>
                <a:tab pos="896938" algn="l"/>
                <a:tab pos="1346200" algn="l"/>
                <a:tab pos="1795463" algn="l"/>
                <a:tab pos="2246313" algn="l"/>
                <a:tab pos="2695575" algn="l"/>
                <a:tab pos="3144838"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9pPr>
          </a:lstStyle>
          <a:p>
            <a:endParaRPr lang="es-ES"/>
          </a:p>
        </p:txBody>
      </p:sp>
      <p:sp>
        <p:nvSpPr>
          <p:cNvPr id="3" name="2 Marcador de fecha"/>
          <p:cNvSpPr txBox="1">
            <a:spLocks noGrp="1"/>
          </p:cNvSpPr>
          <p:nvPr>
            <p:ph type="dt" sz="quarter" idx="1"/>
          </p:nvPr>
        </p:nvSpPr>
        <p:spPr bwMode="auto">
          <a:xfrm>
            <a:off x="5792788" y="0"/>
            <a:ext cx="444182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993" tIns="44996" rIns="89993" bIns="44996" numCol="1" anchor="t" anchorCtr="0" compatLnSpc="1">
            <a:prstTxWarp prst="textNoShape">
              <a:avLst/>
            </a:prstTxWarp>
          </a:bodyPr>
          <a:lstStyle>
            <a:lvl1pPr algn="r" defTabSz="947738" eaLnBrk="1" hangingPunct="1">
              <a:lnSpc>
                <a:spcPct val="93000"/>
              </a:lnSpc>
              <a:buClr>
                <a:srgbClr val="000000"/>
              </a:buClr>
              <a:buSzPct val="100000"/>
              <a:buFont typeface="Times New Roman" pitchFamily="18" charset="0"/>
              <a:buNone/>
              <a:tabLst>
                <a:tab pos="0" algn="l"/>
                <a:tab pos="447675" algn="l"/>
                <a:tab pos="896938" algn="l"/>
                <a:tab pos="1346200" algn="l"/>
                <a:tab pos="1795463" algn="l"/>
                <a:tab pos="2246313" algn="l"/>
                <a:tab pos="2695575" algn="l"/>
                <a:tab pos="3144838"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Times New Roman" pitchFamily="18" charset="0"/>
                <a:ea typeface="Arial Unicode MS" pitchFamily="34" charset="-128"/>
                <a:cs typeface="Tahoma" pitchFamily="34" charset="0"/>
              </a:defRPr>
            </a:lvl1pPr>
            <a:lvl2pPr marL="769938" indent="-296863" defTabSz="947738" eaLnBrk="0" hangingPunct="0">
              <a:tabLst>
                <a:tab pos="0" algn="l"/>
                <a:tab pos="447675" algn="l"/>
                <a:tab pos="896938" algn="l"/>
                <a:tab pos="1346200" algn="l"/>
                <a:tab pos="1795463" algn="l"/>
                <a:tab pos="2246313" algn="l"/>
                <a:tab pos="2695575" algn="l"/>
                <a:tab pos="3144838"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2pPr>
            <a:lvl3pPr marL="1184275" indent="-236538" defTabSz="947738" eaLnBrk="0" hangingPunct="0">
              <a:tabLst>
                <a:tab pos="0" algn="l"/>
                <a:tab pos="447675" algn="l"/>
                <a:tab pos="896938" algn="l"/>
                <a:tab pos="1346200" algn="l"/>
                <a:tab pos="1795463" algn="l"/>
                <a:tab pos="2246313" algn="l"/>
                <a:tab pos="2695575" algn="l"/>
                <a:tab pos="3144838"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3pPr>
            <a:lvl4pPr marL="1658938" indent="-238125" defTabSz="947738" eaLnBrk="0" hangingPunct="0">
              <a:tabLst>
                <a:tab pos="0" algn="l"/>
                <a:tab pos="447675" algn="l"/>
                <a:tab pos="896938" algn="l"/>
                <a:tab pos="1346200" algn="l"/>
                <a:tab pos="1795463" algn="l"/>
                <a:tab pos="2246313" algn="l"/>
                <a:tab pos="2695575" algn="l"/>
                <a:tab pos="3144838"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4pPr>
            <a:lvl5pPr marL="2132013" indent="-236538" defTabSz="947738" eaLnBrk="0" hangingPunct="0">
              <a:tabLst>
                <a:tab pos="0" algn="l"/>
                <a:tab pos="447675" algn="l"/>
                <a:tab pos="896938" algn="l"/>
                <a:tab pos="1346200" algn="l"/>
                <a:tab pos="1795463" algn="l"/>
                <a:tab pos="2246313" algn="l"/>
                <a:tab pos="2695575" algn="l"/>
                <a:tab pos="3144838"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5pPr>
            <a:lvl6pPr marL="2589213" indent="-236538" defTabSz="947738" eaLnBrk="0" fontAlgn="base" hangingPunct="0">
              <a:spcBef>
                <a:spcPct val="0"/>
              </a:spcBef>
              <a:spcAft>
                <a:spcPct val="0"/>
              </a:spcAft>
              <a:tabLst>
                <a:tab pos="0" algn="l"/>
                <a:tab pos="447675" algn="l"/>
                <a:tab pos="896938" algn="l"/>
                <a:tab pos="1346200" algn="l"/>
                <a:tab pos="1795463" algn="l"/>
                <a:tab pos="2246313" algn="l"/>
                <a:tab pos="2695575" algn="l"/>
                <a:tab pos="3144838"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6pPr>
            <a:lvl7pPr marL="3046413" indent="-236538" defTabSz="947738" eaLnBrk="0" fontAlgn="base" hangingPunct="0">
              <a:spcBef>
                <a:spcPct val="0"/>
              </a:spcBef>
              <a:spcAft>
                <a:spcPct val="0"/>
              </a:spcAft>
              <a:tabLst>
                <a:tab pos="0" algn="l"/>
                <a:tab pos="447675" algn="l"/>
                <a:tab pos="896938" algn="l"/>
                <a:tab pos="1346200" algn="l"/>
                <a:tab pos="1795463" algn="l"/>
                <a:tab pos="2246313" algn="l"/>
                <a:tab pos="2695575" algn="l"/>
                <a:tab pos="3144838"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7pPr>
            <a:lvl8pPr marL="3503613" indent="-236538" defTabSz="947738" eaLnBrk="0" fontAlgn="base" hangingPunct="0">
              <a:spcBef>
                <a:spcPct val="0"/>
              </a:spcBef>
              <a:spcAft>
                <a:spcPct val="0"/>
              </a:spcAft>
              <a:tabLst>
                <a:tab pos="0" algn="l"/>
                <a:tab pos="447675" algn="l"/>
                <a:tab pos="896938" algn="l"/>
                <a:tab pos="1346200" algn="l"/>
                <a:tab pos="1795463" algn="l"/>
                <a:tab pos="2246313" algn="l"/>
                <a:tab pos="2695575" algn="l"/>
                <a:tab pos="3144838"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8pPr>
            <a:lvl9pPr marL="3960813" indent="-236538" defTabSz="947738" eaLnBrk="0" fontAlgn="base" hangingPunct="0">
              <a:spcBef>
                <a:spcPct val="0"/>
              </a:spcBef>
              <a:spcAft>
                <a:spcPct val="0"/>
              </a:spcAft>
              <a:tabLst>
                <a:tab pos="0" algn="l"/>
                <a:tab pos="447675" algn="l"/>
                <a:tab pos="896938" algn="l"/>
                <a:tab pos="1346200" algn="l"/>
                <a:tab pos="1795463" algn="l"/>
                <a:tab pos="2246313" algn="l"/>
                <a:tab pos="2695575" algn="l"/>
                <a:tab pos="3144838"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9pPr>
          </a:lstStyle>
          <a:p>
            <a:endParaRPr lang="es-ES"/>
          </a:p>
        </p:txBody>
      </p:sp>
      <p:sp>
        <p:nvSpPr>
          <p:cNvPr id="4" name="3 Marcador de pie de página"/>
          <p:cNvSpPr txBox="1">
            <a:spLocks noGrp="1"/>
          </p:cNvSpPr>
          <p:nvPr>
            <p:ph type="ftr" sz="quarter" idx="2"/>
          </p:nvPr>
        </p:nvSpPr>
        <p:spPr bwMode="auto">
          <a:xfrm>
            <a:off x="0" y="6745288"/>
            <a:ext cx="4441825"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993" tIns="44996" rIns="89993" bIns="44996" numCol="1" anchor="b" anchorCtr="0" compatLnSpc="1">
            <a:prstTxWarp prst="textNoShape">
              <a:avLst/>
            </a:prstTxWarp>
          </a:bodyPr>
          <a:lstStyle>
            <a:lvl1pPr defTabSz="947738" eaLnBrk="1" hangingPunct="1">
              <a:lnSpc>
                <a:spcPct val="93000"/>
              </a:lnSpc>
              <a:buClr>
                <a:srgbClr val="000000"/>
              </a:buClr>
              <a:buSzPct val="100000"/>
              <a:buFont typeface="Times New Roman" pitchFamily="18" charset="0"/>
              <a:buNone/>
              <a:tabLst>
                <a:tab pos="0" algn="l"/>
                <a:tab pos="447675" algn="l"/>
                <a:tab pos="896938" algn="l"/>
                <a:tab pos="1346200" algn="l"/>
                <a:tab pos="1795463" algn="l"/>
                <a:tab pos="2246313" algn="l"/>
                <a:tab pos="2695575" algn="l"/>
                <a:tab pos="3144838"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Times New Roman" pitchFamily="18" charset="0"/>
                <a:ea typeface="Arial Unicode MS" pitchFamily="34" charset="-128"/>
                <a:cs typeface="Tahoma" pitchFamily="34" charset="0"/>
              </a:defRPr>
            </a:lvl1pPr>
            <a:lvl2pPr marL="769938" indent="-296863" defTabSz="947738" eaLnBrk="0" hangingPunct="0">
              <a:tabLst>
                <a:tab pos="0" algn="l"/>
                <a:tab pos="447675" algn="l"/>
                <a:tab pos="896938" algn="l"/>
                <a:tab pos="1346200" algn="l"/>
                <a:tab pos="1795463" algn="l"/>
                <a:tab pos="2246313" algn="l"/>
                <a:tab pos="2695575" algn="l"/>
                <a:tab pos="3144838"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2pPr>
            <a:lvl3pPr marL="1184275" indent="-236538" defTabSz="947738" eaLnBrk="0" hangingPunct="0">
              <a:tabLst>
                <a:tab pos="0" algn="l"/>
                <a:tab pos="447675" algn="l"/>
                <a:tab pos="896938" algn="l"/>
                <a:tab pos="1346200" algn="l"/>
                <a:tab pos="1795463" algn="l"/>
                <a:tab pos="2246313" algn="l"/>
                <a:tab pos="2695575" algn="l"/>
                <a:tab pos="3144838"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3pPr>
            <a:lvl4pPr marL="1658938" indent="-238125" defTabSz="947738" eaLnBrk="0" hangingPunct="0">
              <a:tabLst>
                <a:tab pos="0" algn="l"/>
                <a:tab pos="447675" algn="l"/>
                <a:tab pos="896938" algn="l"/>
                <a:tab pos="1346200" algn="l"/>
                <a:tab pos="1795463" algn="l"/>
                <a:tab pos="2246313" algn="l"/>
                <a:tab pos="2695575" algn="l"/>
                <a:tab pos="3144838"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4pPr>
            <a:lvl5pPr marL="2132013" indent="-236538" defTabSz="947738" eaLnBrk="0" hangingPunct="0">
              <a:tabLst>
                <a:tab pos="0" algn="l"/>
                <a:tab pos="447675" algn="l"/>
                <a:tab pos="896938" algn="l"/>
                <a:tab pos="1346200" algn="l"/>
                <a:tab pos="1795463" algn="l"/>
                <a:tab pos="2246313" algn="l"/>
                <a:tab pos="2695575" algn="l"/>
                <a:tab pos="3144838"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5pPr>
            <a:lvl6pPr marL="2589213" indent="-236538" defTabSz="947738" eaLnBrk="0" fontAlgn="base" hangingPunct="0">
              <a:spcBef>
                <a:spcPct val="0"/>
              </a:spcBef>
              <a:spcAft>
                <a:spcPct val="0"/>
              </a:spcAft>
              <a:tabLst>
                <a:tab pos="0" algn="l"/>
                <a:tab pos="447675" algn="l"/>
                <a:tab pos="896938" algn="l"/>
                <a:tab pos="1346200" algn="l"/>
                <a:tab pos="1795463" algn="l"/>
                <a:tab pos="2246313" algn="l"/>
                <a:tab pos="2695575" algn="l"/>
                <a:tab pos="3144838"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6pPr>
            <a:lvl7pPr marL="3046413" indent="-236538" defTabSz="947738" eaLnBrk="0" fontAlgn="base" hangingPunct="0">
              <a:spcBef>
                <a:spcPct val="0"/>
              </a:spcBef>
              <a:spcAft>
                <a:spcPct val="0"/>
              </a:spcAft>
              <a:tabLst>
                <a:tab pos="0" algn="l"/>
                <a:tab pos="447675" algn="l"/>
                <a:tab pos="896938" algn="l"/>
                <a:tab pos="1346200" algn="l"/>
                <a:tab pos="1795463" algn="l"/>
                <a:tab pos="2246313" algn="l"/>
                <a:tab pos="2695575" algn="l"/>
                <a:tab pos="3144838"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7pPr>
            <a:lvl8pPr marL="3503613" indent="-236538" defTabSz="947738" eaLnBrk="0" fontAlgn="base" hangingPunct="0">
              <a:spcBef>
                <a:spcPct val="0"/>
              </a:spcBef>
              <a:spcAft>
                <a:spcPct val="0"/>
              </a:spcAft>
              <a:tabLst>
                <a:tab pos="0" algn="l"/>
                <a:tab pos="447675" algn="l"/>
                <a:tab pos="896938" algn="l"/>
                <a:tab pos="1346200" algn="l"/>
                <a:tab pos="1795463" algn="l"/>
                <a:tab pos="2246313" algn="l"/>
                <a:tab pos="2695575" algn="l"/>
                <a:tab pos="3144838"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8pPr>
            <a:lvl9pPr marL="3960813" indent="-236538" defTabSz="947738" eaLnBrk="0" fontAlgn="base" hangingPunct="0">
              <a:spcBef>
                <a:spcPct val="0"/>
              </a:spcBef>
              <a:spcAft>
                <a:spcPct val="0"/>
              </a:spcAft>
              <a:tabLst>
                <a:tab pos="0" algn="l"/>
                <a:tab pos="447675" algn="l"/>
                <a:tab pos="896938" algn="l"/>
                <a:tab pos="1346200" algn="l"/>
                <a:tab pos="1795463" algn="l"/>
                <a:tab pos="2246313" algn="l"/>
                <a:tab pos="2695575" algn="l"/>
                <a:tab pos="3144838"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9pPr>
          </a:lstStyle>
          <a:p>
            <a:endParaRPr lang="es-ES"/>
          </a:p>
        </p:txBody>
      </p:sp>
      <p:sp>
        <p:nvSpPr>
          <p:cNvPr id="5" name="4 Marcador de número de diapositiva"/>
          <p:cNvSpPr txBox="1">
            <a:spLocks noGrp="1"/>
          </p:cNvSpPr>
          <p:nvPr>
            <p:ph type="sldNum" sz="quarter" idx="3"/>
          </p:nvPr>
        </p:nvSpPr>
        <p:spPr bwMode="auto">
          <a:xfrm>
            <a:off x="5792788" y="6745288"/>
            <a:ext cx="4441825"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993" tIns="44996" rIns="89993" bIns="44996" numCol="1" anchor="b" anchorCtr="0" compatLnSpc="1">
            <a:prstTxWarp prst="textNoShape">
              <a:avLst/>
            </a:prstTxWarp>
          </a:bodyPr>
          <a:lstStyle>
            <a:lvl1pPr algn="r" defTabSz="947738" eaLnBrk="1" hangingPunct="1">
              <a:lnSpc>
                <a:spcPct val="93000"/>
              </a:lnSpc>
              <a:buClr>
                <a:srgbClr val="000000"/>
              </a:buClr>
              <a:buSzPct val="100000"/>
              <a:buFont typeface="Times New Roman" pitchFamily="18" charset="0"/>
              <a:buNone/>
              <a:tabLst>
                <a:tab pos="0" algn="l"/>
                <a:tab pos="447675" algn="l"/>
                <a:tab pos="896938" algn="l"/>
                <a:tab pos="1346200" algn="l"/>
                <a:tab pos="1795463" algn="l"/>
                <a:tab pos="2246313" algn="l"/>
                <a:tab pos="2695575" algn="l"/>
                <a:tab pos="3144838"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Times New Roman" pitchFamily="18" charset="0"/>
                <a:ea typeface="Arial Unicode MS" pitchFamily="34" charset="-128"/>
                <a:cs typeface="Tahoma" pitchFamily="34" charset="0"/>
              </a:defRPr>
            </a:lvl1pPr>
            <a:lvl2pPr marL="769938" indent="-296863" defTabSz="947738" eaLnBrk="0" hangingPunct="0">
              <a:tabLst>
                <a:tab pos="0" algn="l"/>
                <a:tab pos="447675" algn="l"/>
                <a:tab pos="896938" algn="l"/>
                <a:tab pos="1346200" algn="l"/>
                <a:tab pos="1795463" algn="l"/>
                <a:tab pos="2246313" algn="l"/>
                <a:tab pos="2695575" algn="l"/>
                <a:tab pos="3144838"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2pPr>
            <a:lvl3pPr marL="1184275" indent="-236538" defTabSz="947738" eaLnBrk="0" hangingPunct="0">
              <a:tabLst>
                <a:tab pos="0" algn="l"/>
                <a:tab pos="447675" algn="l"/>
                <a:tab pos="896938" algn="l"/>
                <a:tab pos="1346200" algn="l"/>
                <a:tab pos="1795463" algn="l"/>
                <a:tab pos="2246313" algn="l"/>
                <a:tab pos="2695575" algn="l"/>
                <a:tab pos="3144838"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3pPr>
            <a:lvl4pPr marL="1658938" indent="-238125" defTabSz="947738" eaLnBrk="0" hangingPunct="0">
              <a:tabLst>
                <a:tab pos="0" algn="l"/>
                <a:tab pos="447675" algn="l"/>
                <a:tab pos="896938" algn="l"/>
                <a:tab pos="1346200" algn="l"/>
                <a:tab pos="1795463" algn="l"/>
                <a:tab pos="2246313" algn="l"/>
                <a:tab pos="2695575" algn="l"/>
                <a:tab pos="3144838"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4pPr>
            <a:lvl5pPr marL="2132013" indent="-236538" defTabSz="947738" eaLnBrk="0" hangingPunct="0">
              <a:tabLst>
                <a:tab pos="0" algn="l"/>
                <a:tab pos="447675" algn="l"/>
                <a:tab pos="896938" algn="l"/>
                <a:tab pos="1346200" algn="l"/>
                <a:tab pos="1795463" algn="l"/>
                <a:tab pos="2246313" algn="l"/>
                <a:tab pos="2695575" algn="l"/>
                <a:tab pos="3144838"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5pPr>
            <a:lvl6pPr marL="2589213" indent="-236538" defTabSz="947738" eaLnBrk="0" fontAlgn="base" hangingPunct="0">
              <a:spcBef>
                <a:spcPct val="0"/>
              </a:spcBef>
              <a:spcAft>
                <a:spcPct val="0"/>
              </a:spcAft>
              <a:tabLst>
                <a:tab pos="0" algn="l"/>
                <a:tab pos="447675" algn="l"/>
                <a:tab pos="896938" algn="l"/>
                <a:tab pos="1346200" algn="l"/>
                <a:tab pos="1795463" algn="l"/>
                <a:tab pos="2246313" algn="l"/>
                <a:tab pos="2695575" algn="l"/>
                <a:tab pos="3144838"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6pPr>
            <a:lvl7pPr marL="3046413" indent="-236538" defTabSz="947738" eaLnBrk="0" fontAlgn="base" hangingPunct="0">
              <a:spcBef>
                <a:spcPct val="0"/>
              </a:spcBef>
              <a:spcAft>
                <a:spcPct val="0"/>
              </a:spcAft>
              <a:tabLst>
                <a:tab pos="0" algn="l"/>
                <a:tab pos="447675" algn="l"/>
                <a:tab pos="896938" algn="l"/>
                <a:tab pos="1346200" algn="l"/>
                <a:tab pos="1795463" algn="l"/>
                <a:tab pos="2246313" algn="l"/>
                <a:tab pos="2695575" algn="l"/>
                <a:tab pos="3144838"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7pPr>
            <a:lvl8pPr marL="3503613" indent="-236538" defTabSz="947738" eaLnBrk="0" fontAlgn="base" hangingPunct="0">
              <a:spcBef>
                <a:spcPct val="0"/>
              </a:spcBef>
              <a:spcAft>
                <a:spcPct val="0"/>
              </a:spcAft>
              <a:tabLst>
                <a:tab pos="0" algn="l"/>
                <a:tab pos="447675" algn="l"/>
                <a:tab pos="896938" algn="l"/>
                <a:tab pos="1346200" algn="l"/>
                <a:tab pos="1795463" algn="l"/>
                <a:tab pos="2246313" algn="l"/>
                <a:tab pos="2695575" algn="l"/>
                <a:tab pos="3144838"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8pPr>
            <a:lvl9pPr marL="3960813" indent="-236538" defTabSz="947738" eaLnBrk="0" fontAlgn="base" hangingPunct="0">
              <a:spcBef>
                <a:spcPct val="0"/>
              </a:spcBef>
              <a:spcAft>
                <a:spcPct val="0"/>
              </a:spcAft>
              <a:tabLst>
                <a:tab pos="0" algn="l"/>
                <a:tab pos="447675" algn="l"/>
                <a:tab pos="896938" algn="l"/>
                <a:tab pos="1346200" algn="l"/>
                <a:tab pos="1795463" algn="l"/>
                <a:tab pos="2246313" algn="l"/>
                <a:tab pos="2695575" algn="l"/>
                <a:tab pos="3144838"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9pPr>
          </a:lstStyle>
          <a:p>
            <a:fld id="{87F08AC8-3EBA-4FEF-A6DF-1D72902585D8}" type="slidenum">
              <a:rPr lang="es-ES"/>
              <a:pPr/>
              <a:t>‹Nr.›</a:t>
            </a:fld>
            <a:endParaRPr lang="es-ES"/>
          </a:p>
        </p:txBody>
      </p:sp>
    </p:spTree>
    <p:extLst>
      <p:ext uri="{BB962C8B-B14F-4D97-AF65-F5344CB8AC3E}">
        <p14:creationId xmlns:p14="http://schemas.microsoft.com/office/powerpoint/2010/main" val="11071215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Rectángulo"/>
          <p:cNvSpPr>
            <a:spLocks noMove="1" noResize="1"/>
          </p:cNvSpPr>
          <p:nvPr/>
        </p:nvSpPr>
        <p:spPr bwMode="auto">
          <a:xfrm>
            <a:off x="0" y="0"/>
            <a:ext cx="10234613" cy="70993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9993" tIns="44996" rIns="89993" bIns="44996" anchor="ctr" anchorCtr="1"/>
          <a:lstStyle/>
          <a:p>
            <a:pPr defTabSz="947738">
              <a:lnSpc>
                <a:spcPct val="93000"/>
              </a:lnSpc>
              <a:buClr>
                <a:srgbClr val="000000"/>
              </a:buClr>
              <a:buSzPct val="100000"/>
              <a:buFont typeface="Times New Roman" pitchFamily="18" charset="0"/>
              <a:buNone/>
              <a:tabLst>
                <a:tab pos="0" algn="l"/>
                <a:tab pos="447675" algn="l"/>
                <a:tab pos="896938" algn="l"/>
                <a:tab pos="1346200" algn="l"/>
                <a:tab pos="1795463" algn="l"/>
                <a:tab pos="2246313" algn="l"/>
                <a:tab pos="2695575" algn="l"/>
                <a:tab pos="3144838"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ES" sz="2400">
              <a:solidFill>
                <a:srgbClr val="000000"/>
              </a:solidFill>
              <a:latin typeface="Times New Roman" pitchFamily="18" charset="0"/>
              <a:ea typeface="Arial Unicode MS" pitchFamily="34" charset="-128"/>
              <a:cs typeface="Tahoma" pitchFamily="34" charset="0"/>
            </a:endParaRPr>
          </a:p>
        </p:txBody>
      </p:sp>
      <p:sp>
        <p:nvSpPr>
          <p:cNvPr id="3" name="2 Forma libre"/>
          <p:cNvSpPr/>
          <p:nvPr/>
        </p:nvSpPr>
        <p:spPr>
          <a:xfrm>
            <a:off x="0" y="0"/>
            <a:ext cx="10234613" cy="7099300"/>
          </a:xfrm>
          <a:custGeom>
            <a:avLst>
              <a:gd name="f0" fmla="val 4"/>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wrap="none" lIns="86832" tIns="45153" rIns="86832" bIns="45153" anchor="ct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fontAlgn="auto">
              <a:lnSpc>
                <a:spcPct val="93000"/>
              </a:lnSpc>
              <a:spcBef>
                <a:spcPts val="0"/>
              </a:spcBef>
              <a:spcAft>
                <a:spcPts val="0"/>
              </a:spcAft>
              <a:buFont typeface="Times New Roman" pitchFamily="18"/>
              <a:buNone/>
              <a:tabLst>
                <a:tab pos="0" algn="l"/>
                <a:tab pos="433117" algn="l"/>
                <a:tab pos="866582" algn="l"/>
                <a:tab pos="1300049" algn="l"/>
                <a:tab pos="1733514" algn="l"/>
                <a:tab pos="2166979" algn="l"/>
                <a:tab pos="2600445" algn="l"/>
                <a:tab pos="3033909" algn="l"/>
                <a:tab pos="3467375" algn="l"/>
                <a:tab pos="3900840" algn="l"/>
                <a:tab pos="4334306" algn="l"/>
                <a:tab pos="4767770" algn="l"/>
                <a:tab pos="5201237" algn="l"/>
                <a:tab pos="5634701" algn="l"/>
                <a:tab pos="6068167" algn="l"/>
                <a:tab pos="6501633" algn="l"/>
                <a:tab pos="6935097" algn="l"/>
                <a:tab pos="7368563" algn="l"/>
                <a:tab pos="7802028" algn="l"/>
                <a:tab pos="8235494" algn="l"/>
                <a:tab pos="8668959" algn="l"/>
              </a:tabLst>
              <a:defRPr/>
            </a:pPr>
            <a:endParaRPr lang="es-ES" sz="2300" dirty="0">
              <a:solidFill>
                <a:srgbClr val="000000"/>
              </a:solidFill>
              <a:latin typeface="Times New Roman" pitchFamily="18"/>
              <a:ea typeface="Arial Unicode MS" pitchFamily="2"/>
              <a:cs typeface="Tahoma" pitchFamily="2"/>
            </a:endParaRPr>
          </a:p>
        </p:txBody>
      </p:sp>
      <p:sp>
        <p:nvSpPr>
          <p:cNvPr id="4" name="3 Marcador de encabezado"/>
          <p:cNvSpPr txBox="1">
            <a:spLocks noGrp="1"/>
          </p:cNvSpPr>
          <p:nvPr>
            <p:ph type="hdr" sz="quarter"/>
          </p:nvPr>
        </p:nvSpPr>
        <p:spPr bwMode="auto">
          <a:xfrm>
            <a:off x="0" y="0"/>
            <a:ext cx="44323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392" tIns="47876" rIns="95392" bIns="47876" numCol="1" anchor="t" anchorCtr="0" compatLnSpc="1">
            <a:prstTxWarp prst="textNoShape">
              <a:avLst/>
            </a:prstTxWarp>
          </a:bodyPr>
          <a:lstStyle>
            <a:lvl1pPr defTabSz="947738" eaLnBrk="1" hangingPunct="1">
              <a:tabLst>
                <a:tab pos="0" algn="l"/>
                <a:tab pos="447675" algn="l"/>
                <a:tab pos="896938" algn="l"/>
                <a:tab pos="1346200" algn="l"/>
                <a:tab pos="1795463" algn="l"/>
                <a:tab pos="2246313" algn="l"/>
                <a:tab pos="2695575" algn="l"/>
                <a:tab pos="3144838"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000000"/>
                </a:solidFill>
                <a:latin typeface="Times New Roman" pitchFamily="18" charset="0"/>
                <a:cs typeface="Arial" pitchFamily="34" charset="0"/>
              </a:defRPr>
            </a:lvl1pPr>
            <a:lvl2pPr marL="769938" indent="-296863" defTabSz="947738" eaLnBrk="0" hangingPunct="0">
              <a:tabLst>
                <a:tab pos="0" algn="l"/>
                <a:tab pos="447675" algn="l"/>
                <a:tab pos="896938" algn="l"/>
                <a:tab pos="1346200" algn="l"/>
                <a:tab pos="1795463" algn="l"/>
                <a:tab pos="2246313" algn="l"/>
                <a:tab pos="2695575" algn="l"/>
                <a:tab pos="3144838"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2pPr>
            <a:lvl3pPr marL="1184275" indent="-236538" defTabSz="947738" eaLnBrk="0" hangingPunct="0">
              <a:tabLst>
                <a:tab pos="0" algn="l"/>
                <a:tab pos="447675" algn="l"/>
                <a:tab pos="896938" algn="l"/>
                <a:tab pos="1346200" algn="l"/>
                <a:tab pos="1795463" algn="l"/>
                <a:tab pos="2246313" algn="l"/>
                <a:tab pos="2695575" algn="l"/>
                <a:tab pos="3144838"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3pPr>
            <a:lvl4pPr marL="1658938" indent="-238125" defTabSz="947738" eaLnBrk="0" hangingPunct="0">
              <a:tabLst>
                <a:tab pos="0" algn="l"/>
                <a:tab pos="447675" algn="l"/>
                <a:tab pos="896938" algn="l"/>
                <a:tab pos="1346200" algn="l"/>
                <a:tab pos="1795463" algn="l"/>
                <a:tab pos="2246313" algn="l"/>
                <a:tab pos="2695575" algn="l"/>
                <a:tab pos="3144838"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4pPr>
            <a:lvl5pPr marL="2132013" indent="-236538" defTabSz="947738" eaLnBrk="0" hangingPunct="0">
              <a:tabLst>
                <a:tab pos="0" algn="l"/>
                <a:tab pos="447675" algn="l"/>
                <a:tab pos="896938" algn="l"/>
                <a:tab pos="1346200" algn="l"/>
                <a:tab pos="1795463" algn="l"/>
                <a:tab pos="2246313" algn="l"/>
                <a:tab pos="2695575" algn="l"/>
                <a:tab pos="3144838"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5pPr>
            <a:lvl6pPr marL="2589213" indent="-236538" defTabSz="947738" eaLnBrk="0" fontAlgn="base" hangingPunct="0">
              <a:spcBef>
                <a:spcPct val="0"/>
              </a:spcBef>
              <a:spcAft>
                <a:spcPct val="0"/>
              </a:spcAft>
              <a:tabLst>
                <a:tab pos="0" algn="l"/>
                <a:tab pos="447675" algn="l"/>
                <a:tab pos="896938" algn="l"/>
                <a:tab pos="1346200" algn="l"/>
                <a:tab pos="1795463" algn="l"/>
                <a:tab pos="2246313" algn="l"/>
                <a:tab pos="2695575" algn="l"/>
                <a:tab pos="3144838"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6pPr>
            <a:lvl7pPr marL="3046413" indent="-236538" defTabSz="947738" eaLnBrk="0" fontAlgn="base" hangingPunct="0">
              <a:spcBef>
                <a:spcPct val="0"/>
              </a:spcBef>
              <a:spcAft>
                <a:spcPct val="0"/>
              </a:spcAft>
              <a:tabLst>
                <a:tab pos="0" algn="l"/>
                <a:tab pos="447675" algn="l"/>
                <a:tab pos="896938" algn="l"/>
                <a:tab pos="1346200" algn="l"/>
                <a:tab pos="1795463" algn="l"/>
                <a:tab pos="2246313" algn="l"/>
                <a:tab pos="2695575" algn="l"/>
                <a:tab pos="3144838"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7pPr>
            <a:lvl8pPr marL="3503613" indent="-236538" defTabSz="947738" eaLnBrk="0" fontAlgn="base" hangingPunct="0">
              <a:spcBef>
                <a:spcPct val="0"/>
              </a:spcBef>
              <a:spcAft>
                <a:spcPct val="0"/>
              </a:spcAft>
              <a:tabLst>
                <a:tab pos="0" algn="l"/>
                <a:tab pos="447675" algn="l"/>
                <a:tab pos="896938" algn="l"/>
                <a:tab pos="1346200" algn="l"/>
                <a:tab pos="1795463" algn="l"/>
                <a:tab pos="2246313" algn="l"/>
                <a:tab pos="2695575" algn="l"/>
                <a:tab pos="3144838"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8pPr>
            <a:lvl9pPr marL="3960813" indent="-236538" defTabSz="947738" eaLnBrk="0" fontAlgn="base" hangingPunct="0">
              <a:spcBef>
                <a:spcPct val="0"/>
              </a:spcBef>
              <a:spcAft>
                <a:spcPct val="0"/>
              </a:spcAft>
              <a:tabLst>
                <a:tab pos="0" algn="l"/>
                <a:tab pos="447675" algn="l"/>
                <a:tab pos="896938" algn="l"/>
                <a:tab pos="1346200" algn="l"/>
                <a:tab pos="1795463" algn="l"/>
                <a:tab pos="2246313" algn="l"/>
                <a:tab pos="2695575" algn="l"/>
                <a:tab pos="3144838"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9pPr>
          </a:lstStyle>
          <a:p>
            <a:endParaRPr lang="es-ES"/>
          </a:p>
        </p:txBody>
      </p:sp>
      <p:sp>
        <p:nvSpPr>
          <p:cNvPr id="5" name="4 Marcador de fecha"/>
          <p:cNvSpPr txBox="1">
            <a:spLocks noGrp="1"/>
          </p:cNvSpPr>
          <p:nvPr>
            <p:ph type="dt" idx="1"/>
          </p:nvPr>
        </p:nvSpPr>
        <p:spPr bwMode="auto">
          <a:xfrm>
            <a:off x="5797550" y="0"/>
            <a:ext cx="4433888"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392" tIns="47876" rIns="95392" bIns="47876" numCol="1" anchor="t" anchorCtr="0" compatLnSpc="1">
            <a:prstTxWarp prst="textNoShape">
              <a:avLst/>
            </a:prstTxWarp>
          </a:bodyPr>
          <a:lstStyle>
            <a:lvl1pPr algn="r" defTabSz="947738" eaLnBrk="1" hangingPunct="1">
              <a:tabLst>
                <a:tab pos="0" algn="l"/>
                <a:tab pos="447675" algn="l"/>
                <a:tab pos="896938" algn="l"/>
                <a:tab pos="1346200" algn="l"/>
                <a:tab pos="1795463" algn="l"/>
                <a:tab pos="2246313" algn="l"/>
                <a:tab pos="2695575" algn="l"/>
                <a:tab pos="3144838"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000000"/>
                </a:solidFill>
                <a:latin typeface="Times New Roman" pitchFamily="18" charset="0"/>
                <a:cs typeface="Arial" pitchFamily="34" charset="0"/>
              </a:defRPr>
            </a:lvl1pPr>
            <a:lvl2pPr marL="769938" indent="-296863" defTabSz="947738" eaLnBrk="0" hangingPunct="0">
              <a:tabLst>
                <a:tab pos="0" algn="l"/>
                <a:tab pos="447675" algn="l"/>
                <a:tab pos="896938" algn="l"/>
                <a:tab pos="1346200" algn="l"/>
                <a:tab pos="1795463" algn="l"/>
                <a:tab pos="2246313" algn="l"/>
                <a:tab pos="2695575" algn="l"/>
                <a:tab pos="3144838"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2pPr>
            <a:lvl3pPr marL="1184275" indent="-236538" defTabSz="947738" eaLnBrk="0" hangingPunct="0">
              <a:tabLst>
                <a:tab pos="0" algn="l"/>
                <a:tab pos="447675" algn="l"/>
                <a:tab pos="896938" algn="l"/>
                <a:tab pos="1346200" algn="l"/>
                <a:tab pos="1795463" algn="l"/>
                <a:tab pos="2246313" algn="l"/>
                <a:tab pos="2695575" algn="l"/>
                <a:tab pos="3144838"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3pPr>
            <a:lvl4pPr marL="1658938" indent="-238125" defTabSz="947738" eaLnBrk="0" hangingPunct="0">
              <a:tabLst>
                <a:tab pos="0" algn="l"/>
                <a:tab pos="447675" algn="l"/>
                <a:tab pos="896938" algn="l"/>
                <a:tab pos="1346200" algn="l"/>
                <a:tab pos="1795463" algn="l"/>
                <a:tab pos="2246313" algn="l"/>
                <a:tab pos="2695575" algn="l"/>
                <a:tab pos="3144838"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4pPr>
            <a:lvl5pPr marL="2132013" indent="-236538" defTabSz="947738" eaLnBrk="0" hangingPunct="0">
              <a:tabLst>
                <a:tab pos="0" algn="l"/>
                <a:tab pos="447675" algn="l"/>
                <a:tab pos="896938" algn="l"/>
                <a:tab pos="1346200" algn="l"/>
                <a:tab pos="1795463" algn="l"/>
                <a:tab pos="2246313" algn="l"/>
                <a:tab pos="2695575" algn="l"/>
                <a:tab pos="3144838"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5pPr>
            <a:lvl6pPr marL="2589213" indent="-236538" defTabSz="947738" eaLnBrk="0" fontAlgn="base" hangingPunct="0">
              <a:spcBef>
                <a:spcPct val="0"/>
              </a:spcBef>
              <a:spcAft>
                <a:spcPct val="0"/>
              </a:spcAft>
              <a:tabLst>
                <a:tab pos="0" algn="l"/>
                <a:tab pos="447675" algn="l"/>
                <a:tab pos="896938" algn="l"/>
                <a:tab pos="1346200" algn="l"/>
                <a:tab pos="1795463" algn="l"/>
                <a:tab pos="2246313" algn="l"/>
                <a:tab pos="2695575" algn="l"/>
                <a:tab pos="3144838"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6pPr>
            <a:lvl7pPr marL="3046413" indent="-236538" defTabSz="947738" eaLnBrk="0" fontAlgn="base" hangingPunct="0">
              <a:spcBef>
                <a:spcPct val="0"/>
              </a:spcBef>
              <a:spcAft>
                <a:spcPct val="0"/>
              </a:spcAft>
              <a:tabLst>
                <a:tab pos="0" algn="l"/>
                <a:tab pos="447675" algn="l"/>
                <a:tab pos="896938" algn="l"/>
                <a:tab pos="1346200" algn="l"/>
                <a:tab pos="1795463" algn="l"/>
                <a:tab pos="2246313" algn="l"/>
                <a:tab pos="2695575" algn="l"/>
                <a:tab pos="3144838"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7pPr>
            <a:lvl8pPr marL="3503613" indent="-236538" defTabSz="947738" eaLnBrk="0" fontAlgn="base" hangingPunct="0">
              <a:spcBef>
                <a:spcPct val="0"/>
              </a:spcBef>
              <a:spcAft>
                <a:spcPct val="0"/>
              </a:spcAft>
              <a:tabLst>
                <a:tab pos="0" algn="l"/>
                <a:tab pos="447675" algn="l"/>
                <a:tab pos="896938" algn="l"/>
                <a:tab pos="1346200" algn="l"/>
                <a:tab pos="1795463" algn="l"/>
                <a:tab pos="2246313" algn="l"/>
                <a:tab pos="2695575" algn="l"/>
                <a:tab pos="3144838"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8pPr>
            <a:lvl9pPr marL="3960813" indent="-236538" defTabSz="947738" eaLnBrk="0" fontAlgn="base" hangingPunct="0">
              <a:spcBef>
                <a:spcPct val="0"/>
              </a:spcBef>
              <a:spcAft>
                <a:spcPct val="0"/>
              </a:spcAft>
              <a:tabLst>
                <a:tab pos="0" algn="l"/>
                <a:tab pos="447675" algn="l"/>
                <a:tab pos="896938" algn="l"/>
                <a:tab pos="1346200" algn="l"/>
                <a:tab pos="1795463" algn="l"/>
                <a:tab pos="2246313" algn="l"/>
                <a:tab pos="2695575" algn="l"/>
                <a:tab pos="3144838"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9pPr>
          </a:lstStyle>
          <a:p>
            <a:endParaRPr lang="es-ES"/>
          </a:p>
        </p:txBody>
      </p:sp>
      <p:sp>
        <p:nvSpPr>
          <p:cNvPr id="17414" name="5 Marcador de imagen de diapositiva"/>
          <p:cNvSpPr>
            <a:spLocks noGrp="1" noRot="1" noChangeAspect="1"/>
          </p:cNvSpPr>
          <p:nvPr>
            <p:ph type="sldImg" idx="2"/>
          </p:nvPr>
        </p:nvSpPr>
        <p:spPr bwMode="auto">
          <a:xfrm>
            <a:off x="3008313" y="533400"/>
            <a:ext cx="4224337" cy="265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7415" name="6 Marcador de notas"/>
          <p:cNvSpPr txBox="1">
            <a:spLocks noGrp="1"/>
          </p:cNvSpPr>
          <p:nvPr>
            <p:ph type="body" sz="quarter" idx="3"/>
          </p:nvPr>
        </p:nvSpPr>
        <p:spPr bwMode="auto">
          <a:xfrm>
            <a:off x="1022350" y="3371850"/>
            <a:ext cx="8188325"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392" tIns="47876" rIns="95392" bIns="47876" numCol="1" anchor="t" anchorCtr="0" compatLnSpc="1">
            <a:prstTxWarp prst="textNoShape">
              <a:avLst/>
            </a:prstTxWarp>
          </a:bodyPr>
          <a:lstStyle/>
          <a:p>
            <a:pPr lvl="0"/>
            <a:endParaRPr lang="es-ES" smtClean="0"/>
          </a:p>
        </p:txBody>
      </p:sp>
      <p:sp>
        <p:nvSpPr>
          <p:cNvPr id="8" name="7 Marcador de pie de página"/>
          <p:cNvSpPr txBox="1">
            <a:spLocks noGrp="1"/>
          </p:cNvSpPr>
          <p:nvPr>
            <p:ph type="ftr" sz="quarter" idx="4"/>
          </p:nvPr>
        </p:nvSpPr>
        <p:spPr bwMode="auto">
          <a:xfrm>
            <a:off x="0" y="6742113"/>
            <a:ext cx="44323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392" tIns="47876" rIns="95392" bIns="47876" numCol="1" anchor="b" anchorCtr="0" compatLnSpc="1">
            <a:prstTxWarp prst="textNoShape">
              <a:avLst/>
            </a:prstTxWarp>
          </a:bodyPr>
          <a:lstStyle>
            <a:lvl1pPr defTabSz="947738" eaLnBrk="1" hangingPunct="1">
              <a:tabLst>
                <a:tab pos="0" algn="l"/>
                <a:tab pos="447675" algn="l"/>
                <a:tab pos="896938" algn="l"/>
                <a:tab pos="1346200" algn="l"/>
                <a:tab pos="1795463" algn="l"/>
                <a:tab pos="2246313" algn="l"/>
                <a:tab pos="2695575" algn="l"/>
                <a:tab pos="3144838"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000000"/>
                </a:solidFill>
                <a:latin typeface="Times New Roman" pitchFamily="18" charset="0"/>
                <a:cs typeface="Arial" pitchFamily="34" charset="0"/>
              </a:defRPr>
            </a:lvl1pPr>
            <a:lvl2pPr marL="769938" indent="-296863" defTabSz="947738" eaLnBrk="0" hangingPunct="0">
              <a:tabLst>
                <a:tab pos="0" algn="l"/>
                <a:tab pos="447675" algn="l"/>
                <a:tab pos="896938" algn="l"/>
                <a:tab pos="1346200" algn="l"/>
                <a:tab pos="1795463" algn="l"/>
                <a:tab pos="2246313" algn="l"/>
                <a:tab pos="2695575" algn="l"/>
                <a:tab pos="3144838"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2pPr>
            <a:lvl3pPr marL="1184275" indent="-236538" defTabSz="947738" eaLnBrk="0" hangingPunct="0">
              <a:tabLst>
                <a:tab pos="0" algn="l"/>
                <a:tab pos="447675" algn="l"/>
                <a:tab pos="896938" algn="l"/>
                <a:tab pos="1346200" algn="l"/>
                <a:tab pos="1795463" algn="l"/>
                <a:tab pos="2246313" algn="l"/>
                <a:tab pos="2695575" algn="l"/>
                <a:tab pos="3144838"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3pPr>
            <a:lvl4pPr marL="1658938" indent="-238125" defTabSz="947738" eaLnBrk="0" hangingPunct="0">
              <a:tabLst>
                <a:tab pos="0" algn="l"/>
                <a:tab pos="447675" algn="l"/>
                <a:tab pos="896938" algn="l"/>
                <a:tab pos="1346200" algn="l"/>
                <a:tab pos="1795463" algn="l"/>
                <a:tab pos="2246313" algn="l"/>
                <a:tab pos="2695575" algn="l"/>
                <a:tab pos="3144838"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4pPr>
            <a:lvl5pPr marL="2132013" indent="-236538" defTabSz="947738" eaLnBrk="0" hangingPunct="0">
              <a:tabLst>
                <a:tab pos="0" algn="l"/>
                <a:tab pos="447675" algn="l"/>
                <a:tab pos="896938" algn="l"/>
                <a:tab pos="1346200" algn="l"/>
                <a:tab pos="1795463" algn="l"/>
                <a:tab pos="2246313" algn="l"/>
                <a:tab pos="2695575" algn="l"/>
                <a:tab pos="3144838"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5pPr>
            <a:lvl6pPr marL="2589213" indent="-236538" defTabSz="947738" eaLnBrk="0" fontAlgn="base" hangingPunct="0">
              <a:spcBef>
                <a:spcPct val="0"/>
              </a:spcBef>
              <a:spcAft>
                <a:spcPct val="0"/>
              </a:spcAft>
              <a:tabLst>
                <a:tab pos="0" algn="l"/>
                <a:tab pos="447675" algn="l"/>
                <a:tab pos="896938" algn="l"/>
                <a:tab pos="1346200" algn="l"/>
                <a:tab pos="1795463" algn="l"/>
                <a:tab pos="2246313" algn="l"/>
                <a:tab pos="2695575" algn="l"/>
                <a:tab pos="3144838"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6pPr>
            <a:lvl7pPr marL="3046413" indent="-236538" defTabSz="947738" eaLnBrk="0" fontAlgn="base" hangingPunct="0">
              <a:spcBef>
                <a:spcPct val="0"/>
              </a:spcBef>
              <a:spcAft>
                <a:spcPct val="0"/>
              </a:spcAft>
              <a:tabLst>
                <a:tab pos="0" algn="l"/>
                <a:tab pos="447675" algn="l"/>
                <a:tab pos="896938" algn="l"/>
                <a:tab pos="1346200" algn="l"/>
                <a:tab pos="1795463" algn="l"/>
                <a:tab pos="2246313" algn="l"/>
                <a:tab pos="2695575" algn="l"/>
                <a:tab pos="3144838"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7pPr>
            <a:lvl8pPr marL="3503613" indent="-236538" defTabSz="947738" eaLnBrk="0" fontAlgn="base" hangingPunct="0">
              <a:spcBef>
                <a:spcPct val="0"/>
              </a:spcBef>
              <a:spcAft>
                <a:spcPct val="0"/>
              </a:spcAft>
              <a:tabLst>
                <a:tab pos="0" algn="l"/>
                <a:tab pos="447675" algn="l"/>
                <a:tab pos="896938" algn="l"/>
                <a:tab pos="1346200" algn="l"/>
                <a:tab pos="1795463" algn="l"/>
                <a:tab pos="2246313" algn="l"/>
                <a:tab pos="2695575" algn="l"/>
                <a:tab pos="3144838"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8pPr>
            <a:lvl9pPr marL="3960813" indent="-236538" defTabSz="947738" eaLnBrk="0" fontAlgn="base" hangingPunct="0">
              <a:spcBef>
                <a:spcPct val="0"/>
              </a:spcBef>
              <a:spcAft>
                <a:spcPct val="0"/>
              </a:spcAft>
              <a:tabLst>
                <a:tab pos="0" algn="l"/>
                <a:tab pos="447675" algn="l"/>
                <a:tab pos="896938" algn="l"/>
                <a:tab pos="1346200" algn="l"/>
                <a:tab pos="1795463" algn="l"/>
                <a:tab pos="2246313" algn="l"/>
                <a:tab pos="2695575" algn="l"/>
                <a:tab pos="3144838"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9pPr>
          </a:lstStyle>
          <a:p>
            <a:endParaRPr lang="es-ES"/>
          </a:p>
        </p:txBody>
      </p:sp>
      <p:sp>
        <p:nvSpPr>
          <p:cNvPr id="9" name="8 Marcador de número de diapositiva"/>
          <p:cNvSpPr txBox="1">
            <a:spLocks noGrp="1"/>
          </p:cNvSpPr>
          <p:nvPr>
            <p:ph type="sldNum" sz="quarter" idx="5"/>
          </p:nvPr>
        </p:nvSpPr>
        <p:spPr bwMode="auto">
          <a:xfrm>
            <a:off x="5797550" y="6742113"/>
            <a:ext cx="443388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392" tIns="47876" rIns="95392" bIns="47876" numCol="1" anchor="b" anchorCtr="0" compatLnSpc="1">
            <a:prstTxWarp prst="textNoShape">
              <a:avLst/>
            </a:prstTxWarp>
          </a:bodyPr>
          <a:lstStyle>
            <a:lvl1pPr algn="r" defTabSz="947738" eaLnBrk="1" hangingPunct="1">
              <a:tabLst>
                <a:tab pos="0" algn="l"/>
                <a:tab pos="447675" algn="l"/>
                <a:tab pos="896938" algn="l"/>
                <a:tab pos="1346200" algn="l"/>
                <a:tab pos="1795463" algn="l"/>
                <a:tab pos="2246313" algn="l"/>
                <a:tab pos="2695575" algn="l"/>
                <a:tab pos="3144838"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000000"/>
                </a:solidFill>
                <a:latin typeface="Times New Roman" pitchFamily="18" charset="0"/>
                <a:cs typeface="Arial" pitchFamily="34" charset="0"/>
              </a:defRPr>
            </a:lvl1pPr>
            <a:lvl2pPr marL="769938" indent="-296863" defTabSz="947738" eaLnBrk="0" hangingPunct="0">
              <a:tabLst>
                <a:tab pos="0" algn="l"/>
                <a:tab pos="447675" algn="l"/>
                <a:tab pos="896938" algn="l"/>
                <a:tab pos="1346200" algn="l"/>
                <a:tab pos="1795463" algn="l"/>
                <a:tab pos="2246313" algn="l"/>
                <a:tab pos="2695575" algn="l"/>
                <a:tab pos="3144838"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2pPr>
            <a:lvl3pPr marL="1184275" indent="-236538" defTabSz="947738" eaLnBrk="0" hangingPunct="0">
              <a:tabLst>
                <a:tab pos="0" algn="l"/>
                <a:tab pos="447675" algn="l"/>
                <a:tab pos="896938" algn="l"/>
                <a:tab pos="1346200" algn="l"/>
                <a:tab pos="1795463" algn="l"/>
                <a:tab pos="2246313" algn="l"/>
                <a:tab pos="2695575" algn="l"/>
                <a:tab pos="3144838"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3pPr>
            <a:lvl4pPr marL="1658938" indent="-238125" defTabSz="947738" eaLnBrk="0" hangingPunct="0">
              <a:tabLst>
                <a:tab pos="0" algn="l"/>
                <a:tab pos="447675" algn="l"/>
                <a:tab pos="896938" algn="l"/>
                <a:tab pos="1346200" algn="l"/>
                <a:tab pos="1795463" algn="l"/>
                <a:tab pos="2246313" algn="l"/>
                <a:tab pos="2695575" algn="l"/>
                <a:tab pos="3144838"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4pPr>
            <a:lvl5pPr marL="2132013" indent="-236538" defTabSz="947738" eaLnBrk="0" hangingPunct="0">
              <a:tabLst>
                <a:tab pos="0" algn="l"/>
                <a:tab pos="447675" algn="l"/>
                <a:tab pos="896938" algn="l"/>
                <a:tab pos="1346200" algn="l"/>
                <a:tab pos="1795463" algn="l"/>
                <a:tab pos="2246313" algn="l"/>
                <a:tab pos="2695575" algn="l"/>
                <a:tab pos="3144838"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5pPr>
            <a:lvl6pPr marL="2589213" indent="-236538" defTabSz="947738" eaLnBrk="0" fontAlgn="base" hangingPunct="0">
              <a:spcBef>
                <a:spcPct val="0"/>
              </a:spcBef>
              <a:spcAft>
                <a:spcPct val="0"/>
              </a:spcAft>
              <a:tabLst>
                <a:tab pos="0" algn="l"/>
                <a:tab pos="447675" algn="l"/>
                <a:tab pos="896938" algn="l"/>
                <a:tab pos="1346200" algn="l"/>
                <a:tab pos="1795463" algn="l"/>
                <a:tab pos="2246313" algn="l"/>
                <a:tab pos="2695575" algn="l"/>
                <a:tab pos="3144838"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6pPr>
            <a:lvl7pPr marL="3046413" indent="-236538" defTabSz="947738" eaLnBrk="0" fontAlgn="base" hangingPunct="0">
              <a:spcBef>
                <a:spcPct val="0"/>
              </a:spcBef>
              <a:spcAft>
                <a:spcPct val="0"/>
              </a:spcAft>
              <a:tabLst>
                <a:tab pos="0" algn="l"/>
                <a:tab pos="447675" algn="l"/>
                <a:tab pos="896938" algn="l"/>
                <a:tab pos="1346200" algn="l"/>
                <a:tab pos="1795463" algn="l"/>
                <a:tab pos="2246313" algn="l"/>
                <a:tab pos="2695575" algn="l"/>
                <a:tab pos="3144838"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7pPr>
            <a:lvl8pPr marL="3503613" indent="-236538" defTabSz="947738" eaLnBrk="0" fontAlgn="base" hangingPunct="0">
              <a:spcBef>
                <a:spcPct val="0"/>
              </a:spcBef>
              <a:spcAft>
                <a:spcPct val="0"/>
              </a:spcAft>
              <a:tabLst>
                <a:tab pos="0" algn="l"/>
                <a:tab pos="447675" algn="l"/>
                <a:tab pos="896938" algn="l"/>
                <a:tab pos="1346200" algn="l"/>
                <a:tab pos="1795463" algn="l"/>
                <a:tab pos="2246313" algn="l"/>
                <a:tab pos="2695575" algn="l"/>
                <a:tab pos="3144838"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8pPr>
            <a:lvl9pPr marL="3960813" indent="-236538" defTabSz="947738" eaLnBrk="0" fontAlgn="base" hangingPunct="0">
              <a:spcBef>
                <a:spcPct val="0"/>
              </a:spcBef>
              <a:spcAft>
                <a:spcPct val="0"/>
              </a:spcAft>
              <a:tabLst>
                <a:tab pos="0" algn="l"/>
                <a:tab pos="447675" algn="l"/>
                <a:tab pos="896938" algn="l"/>
                <a:tab pos="1346200" algn="l"/>
                <a:tab pos="1795463" algn="l"/>
                <a:tab pos="2246313" algn="l"/>
                <a:tab pos="2695575" algn="l"/>
                <a:tab pos="3144838"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9pPr>
          </a:lstStyle>
          <a:p>
            <a:fld id="{B581D3C2-30BE-44EC-AD04-07F7AECC75AB}" type="slidenum">
              <a:rPr lang="es-ES"/>
              <a:pPr/>
              <a:t>‹Nr.›</a:t>
            </a:fld>
            <a:endParaRPr lang="es-ES"/>
          </a:p>
        </p:txBody>
      </p:sp>
    </p:spTree>
    <p:extLst>
      <p:ext uri="{BB962C8B-B14F-4D97-AF65-F5344CB8AC3E}">
        <p14:creationId xmlns:p14="http://schemas.microsoft.com/office/powerpoint/2010/main" val="3184314161"/>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5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lang="es-ES" sz="1200">
        <a:solidFill>
          <a:srgbClr val="000000"/>
        </a:solidFill>
        <a:latin typeface="Times New Roman" pitchFamily="18"/>
        <a:ea typeface="Arial Unicode MS" pitchFamily="2"/>
        <a:cs typeface="Tahoma" pitchFamily="2"/>
      </a:defRPr>
    </a:lvl1pPr>
    <a:lvl2pPr marL="742950" indent="-285750" algn="l" rtl="0" eaLnBrk="0" fontAlgn="base" hangingPunct="0">
      <a:spcBef>
        <a:spcPct val="30000"/>
      </a:spcBef>
      <a:spcAft>
        <a:spcPct val="0"/>
      </a:spcAft>
      <a:defRPr sz="1200" kern="1200">
        <a:solidFill>
          <a:schemeClr val="tx1"/>
        </a:solidFill>
        <a:latin typeface="+mn-lt"/>
        <a:ea typeface="Arial Unicode MS" pitchFamily="34" charset="-128"/>
        <a:cs typeface="Arial Unicode MS" pitchFamily="34" charset="-128"/>
      </a:defRPr>
    </a:lvl2pPr>
    <a:lvl3pPr marL="1143000" indent="-228600" algn="l" rtl="0" eaLnBrk="0" fontAlgn="base" hangingPunct="0">
      <a:spcBef>
        <a:spcPct val="30000"/>
      </a:spcBef>
      <a:spcAft>
        <a:spcPct val="0"/>
      </a:spcAft>
      <a:defRPr sz="1200" kern="1200">
        <a:solidFill>
          <a:schemeClr val="tx1"/>
        </a:solidFill>
        <a:latin typeface="+mn-lt"/>
        <a:ea typeface="Arial Unicode MS" pitchFamily="34" charset="-128"/>
        <a:cs typeface="Arial Unicode MS" pitchFamily="34" charset="-128"/>
      </a:defRPr>
    </a:lvl3pPr>
    <a:lvl4pPr marL="1600200" indent="-228600" algn="l" rtl="0" eaLnBrk="0" fontAlgn="base" hangingPunct="0">
      <a:spcBef>
        <a:spcPct val="30000"/>
      </a:spcBef>
      <a:spcAft>
        <a:spcPct val="0"/>
      </a:spcAft>
      <a:defRPr sz="1200" kern="1200">
        <a:solidFill>
          <a:schemeClr val="tx1"/>
        </a:solidFill>
        <a:latin typeface="+mn-lt"/>
        <a:ea typeface="Arial Unicode MS" pitchFamily="34" charset="-128"/>
        <a:cs typeface="Arial Unicode MS" pitchFamily="34" charset="-128"/>
      </a:defRPr>
    </a:lvl4pPr>
    <a:lvl5pPr marL="2057400" indent="-228600" algn="l" rtl="0" eaLnBrk="0" fontAlgn="base" hangingPunct="0">
      <a:spcBef>
        <a:spcPct val="30000"/>
      </a:spcBef>
      <a:spcAft>
        <a:spcPct val="0"/>
      </a:spcAft>
      <a:defRPr sz="1200" kern="1200">
        <a:solidFill>
          <a:schemeClr val="tx1"/>
        </a:solidFill>
        <a:latin typeface="+mn-lt"/>
        <a:ea typeface="Arial Unicode MS" pitchFamily="34" charset="-128"/>
        <a:cs typeface="Arial Unicode MS" pitchFamily="34"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8 Marcador de número de diapositiva"/>
          <p:cNvSpPr>
            <a:spLocks noGrp="1"/>
          </p:cNvSpPr>
          <p:nvPr>
            <p:ph type="sldNum" sz="quarter" idx="5"/>
          </p:nvPr>
        </p:nvSpPr>
        <p:spPr>
          <a:noFill/>
        </p:spPr>
        <p:txBody>
          <a:bodyPr/>
          <a:lstStyle>
            <a:lvl1pPr defTabSz="947738" eaLnBrk="0" hangingPunct="0">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1pPr>
            <a:lvl2pPr marL="769938" indent="-296863" defTabSz="947738" eaLnBrk="0" hangingPunct="0">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2pPr>
            <a:lvl3pPr marL="1184275" indent="-236538" defTabSz="947738" eaLnBrk="0" hangingPunct="0">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3pPr>
            <a:lvl4pPr marL="1658938" indent="-238125" defTabSz="947738" eaLnBrk="0" hangingPunct="0">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4pPr>
            <a:lvl5pPr marL="2132013" indent="-236538" defTabSz="947738" eaLnBrk="0" hangingPunct="0">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5pPr>
            <a:lvl6pPr marL="2589213" indent="-236538" defTabSz="947738"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6pPr>
            <a:lvl7pPr marL="3046413" indent="-236538" defTabSz="947738"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7pPr>
            <a:lvl8pPr marL="3503613" indent="-236538" defTabSz="947738"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8pPr>
            <a:lvl9pPr marL="3960813" indent="-236538" defTabSz="947738"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9pPr>
          </a:lstStyle>
          <a:p>
            <a:pPr eaLnBrk="1" hangingPunct="1"/>
            <a:fld id="{5AD0A297-0878-4B29-914F-A7D1BF7FE4B1}" type="slidenum">
              <a:rPr lang="es-ES">
                <a:solidFill>
                  <a:srgbClr val="000000"/>
                </a:solidFill>
                <a:latin typeface="Times New Roman" pitchFamily="18" charset="0"/>
              </a:rPr>
              <a:pPr eaLnBrk="1" hangingPunct="1"/>
              <a:t>1</a:t>
            </a:fld>
            <a:endParaRPr lang="es-ES">
              <a:solidFill>
                <a:srgbClr val="000000"/>
              </a:solidFill>
              <a:latin typeface="Times New Roman" pitchFamily="18" charset="0"/>
            </a:endParaRPr>
          </a:p>
        </p:txBody>
      </p:sp>
      <p:sp>
        <p:nvSpPr>
          <p:cNvPr id="2" name="1 Marcador de imagen de diapositiva"/>
          <p:cNvSpPr>
            <a:spLocks noGrp="1" noRot="1" noChangeAspect="1" noResize="1"/>
          </p:cNvSpPr>
          <p:nvPr>
            <p:ph type="sldImg"/>
          </p:nvPr>
        </p:nvSpPr>
        <p:spPr>
          <a:solidFill>
            <a:schemeClr val="accent1"/>
          </a:solidFill>
          <a:ln w="25400">
            <a:solidFill>
              <a:schemeClr val="accent1">
                <a:shade val="50000"/>
              </a:schemeClr>
            </a:solidFill>
          </a:ln>
        </p:spPr>
      </p:sp>
      <p:sp>
        <p:nvSpPr>
          <p:cNvPr id="18436" name="2 Marcador de notas"/>
          <p:cNvSpPr txBox="1">
            <a:spLocks noGrp="1"/>
          </p:cNvSpPr>
          <p:nvPr>
            <p:ph type="body" sz="quarter" idx="1"/>
          </p:nvPr>
        </p:nvSpPr>
        <p:spPr>
          <a:xfrm>
            <a:off x="1079500" y="3368675"/>
            <a:ext cx="8188325" cy="520700"/>
          </a:xfrm>
          <a:ln/>
        </p:spPr>
        <p:txBody>
          <a:bodyPr>
            <a:spAutoFit/>
          </a:bodyPr>
          <a:lstStyle/>
          <a:p>
            <a:pPr eaLnBrk="1">
              <a:buClr>
                <a:srgbClr val="000000"/>
              </a:buClr>
              <a:buFont typeface="Times New Roman" pitchFamily="18" charset="0"/>
              <a:buNone/>
            </a:pPr>
            <a:endParaRPr lang="en-GB" sz="1400" dirty="0" smtClean="0">
              <a:latin typeface="Times New Roman" pitchFamily="18" charset="0"/>
              <a:ea typeface="Arial Unicode MS" pitchFamily="34" charset="-128"/>
              <a:cs typeface="Tahoma"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8 Marcador de número de diapositiva"/>
          <p:cNvSpPr txBox="1">
            <a:spLocks noGrp="1"/>
          </p:cNvSpPr>
          <p:nvPr/>
        </p:nvSpPr>
        <p:spPr bwMode="auto">
          <a:xfrm>
            <a:off x="5797550" y="6742113"/>
            <a:ext cx="443388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92" tIns="47876" rIns="95392" bIns="47876" anchor="b"/>
          <a:lstStyle>
            <a:lvl1pPr defTabSz="947738" eaLnBrk="0" hangingPunct="0">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1pPr>
            <a:lvl2pPr marL="769938" indent="-296863" defTabSz="947738" eaLnBrk="0" hangingPunct="0">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2pPr>
            <a:lvl3pPr marL="1184275" indent="-236538" defTabSz="947738" eaLnBrk="0" hangingPunct="0">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3pPr>
            <a:lvl4pPr marL="1658938" indent="-238125" defTabSz="947738" eaLnBrk="0" hangingPunct="0">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4pPr>
            <a:lvl5pPr marL="2132013" indent="-236538" defTabSz="947738" eaLnBrk="0" hangingPunct="0">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5pPr>
            <a:lvl6pPr marL="2589213" indent="-236538" defTabSz="947738"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6pPr>
            <a:lvl7pPr marL="3046413" indent="-236538" defTabSz="947738"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7pPr>
            <a:lvl8pPr marL="3503613" indent="-236538" defTabSz="947738"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8pPr>
            <a:lvl9pPr marL="3960813" indent="-236538" defTabSz="947738"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9pPr>
          </a:lstStyle>
          <a:p>
            <a:pPr algn="r" eaLnBrk="1" hangingPunct="1"/>
            <a:fld id="{A4B612F0-6801-43CF-891B-372A26BF7864}" type="slidenum">
              <a:rPr lang="es-ES" sz="1300">
                <a:solidFill>
                  <a:srgbClr val="000000"/>
                </a:solidFill>
                <a:latin typeface="Times New Roman" pitchFamily="18" charset="0"/>
                <a:cs typeface="Arial" pitchFamily="34" charset="0"/>
              </a:rPr>
              <a:pPr algn="r" eaLnBrk="1" hangingPunct="1"/>
              <a:t>10</a:t>
            </a:fld>
            <a:endParaRPr lang="es-ES" sz="1300">
              <a:solidFill>
                <a:srgbClr val="000000"/>
              </a:solidFill>
              <a:latin typeface="Times New Roman" pitchFamily="18" charset="0"/>
              <a:cs typeface="Arial" pitchFamily="34" charset="0"/>
            </a:endParaRPr>
          </a:p>
        </p:txBody>
      </p:sp>
      <p:sp>
        <p:nvSpPr>
          <p:cNvPr id="2" name="1 Marcador de imagen de diapositiva"/>
          <p:cNvSpPr>
            <a:spLocks noGrp="1" noRot="1" noChangeAspect="1" noResize="1"/>
          </p:cNvSpPr>
          <p:nvPr>
            <p:ph type="sldImg"/>
          </p:nvPr>
        </p:nvSpPr>
        <p:spPr>
          <a:solidFill>
            <a:schemeClr val="accent1"/>
          </a:solidFill>
          <a:ln w="25400">
            <a:solidFill>
              <a:schemeClr val="accent1">
                <a:shade val="50000"/>
              </a:schemeClr>
            </a:solidFill>
          </a:ln>
        </p:spPr>
      </p:sp>
      <p:sp>
        <p:nvSpPr>
          <p:cNvPr id="3" name="2 Marcador de notas"/>
          <p:cNvSpPr txBox="1">
            <a:spLocks noGrp="1"/>
          </p:cNvSpPr>
          <p:nvPr>
            <p:ph type="body" sz="quarter" idx="1"/>
          </p:nvPr>
        </p:nvSpPr>
        <p:spPr>
          <a:xfrm>
            <a:off x="1022350" y="3371850"/>
            <a:ext cx="8188325" cy="1285875"/>
          </a:xfrm>
        </p:spPr>
        <p:txBody>
          <a:bodyPr lIns="0" tIns="0" rIns="0" bIns="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eaLnBrk="1" fontAlgn="auto">
              <a:spcBef>
                <a:spcPts val="432"/>
              </a:spcBef>
              <a:spcAft>
                <a:spcPts val="0"/>
              </a:spcAft>
              <a:buFont typeface="Times New Roman" pitchFamily="18"/>
              <a:buNone/>
              <a:tabLst>
                <a:tab pos="0" algn="l"/>
                <a:tab pos="433117" algn="l"/>
                <a:tab pos="866582" algn="l"/>
                <a:tab pos="1300049" algn="l"/>
                <a:tab pos="1733514" algn="l"/>
                <a:tab pos="2166979" algn="l"/>
                <a:tab pos="2600445" algn="l"/>
                <a:tab pos="3033909" algn="l"/>
                <a:tab pos="3467375" algn="l"/>
                <a:tab pos="3900840" algn="l"/>
                <a:tab pos="4334306" algn="l"/>
                <a:tab pos="4767770" algn="l"/>
                <a:tab pos="5201237" algn="l"/>
                <a:tab pos="5634701" algn="l"/>
                <a:tab pos="6068167" algn="l"/>
                <a:tab pos="6501633" algn="l"/>
                <a:tab pos="6935097" algn="l"/>
                <a:tab pos="7368563" algn="l"/>
                <a:tab pos="7802028" algn="l"/>
                <a:tab pos="8235494" algn="l"/>
                <a:tab pos="8668959" algn="l"/>
              </a:tabLst>
              <a:defRPr/>
            </a:pPr>
            <a:r>
              <a:rPr lang="en-US" sz="1400" kern="1200" smtClean="0"/>
              <a:t>Ir</a:t>
            </a:r>
            <a:r>
              <a:rPr lang="en-US" sz="1400" kern="1200" baseline="0" smtClean="0"/>
              <a:t> al enlace y mostrar el applet. José María.</a:t>
            </a:r>
            <a:endParaRPr lang="en-US" sz="1400" kern="1200"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8 Marcador de número de diapositiva"/>
          <p:cNvSpPr txBox="1">
            <a:spLocks noGrp="1"/>
          </p:cNvSpPr>
          <p:nvPr/>
        </p:nvSpPr>
        <p:spPr bwMode="auto">
          <a:xfrm>
            <a:off x="5797550" y="6742113"/>
            <a:ext cx="443388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92" tIns="47876" rIns="95392" bIns="47876" anchor="b"/>
          <a:lstStyle>
            <a:lvl1pPr defTabSz="947738" eaLnBrk="0" hangingPunct="0">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1pPr>
            <a:lvl2pPr marL="769938" indent="-296863" defTabSz="947738" eaLnBrk="0" hangingPunct="0">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2pPr>
            <a:lvl3pPr marL="1184275" indent="-236538" defTabSz="947738" eaLnBrk="0" hangingPunct="0">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3pPr>
            <a:lvl4pPr marL="1658938" indent="-238125" defTabSz="947738" eaLnBrk="0" hangingPunct="0">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4pPr>
            <a:lvl5pPr marL="2132013" indent="-236538" defTabSz="947738" eaLnBrk="0" hangingPunct="0">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5pPr>
            <a:lvl6pPr marL="2589213" indent="-236538" defTabSz="947738"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6pPr>
            <a:lvl7pPr marL="3046413" indent="-236538" defTabSz="947738"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7pPr>
            <a:lvl8pPr marL="3503613" indent="-236538" defTabSz="947738"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8pPr>
            <a:lvl9pPr marL="3960813" indent="-236538" defTabSz="947738"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9pPr>
          </a:lstStyle>
          <a:p>
            <a:pPr algn="r" eaLnBrk="1" hangingPunct="1"/>
            <a:fld id="{A4B612F0-6801-43CF-891B-372A26BF7864}" type="slidenum">
              <a:rPr lang="es-ES" sz="1300">
                <a:solidFill>
                  <a:srgbClr val="000000"/>
                </a:solidFill>
                <a:latin typeface="Times New Roman" pitchFamily="18" charset="0"/>
                <a:cs typeface="Arial" pitchFamily="34" charset="0"/>
              </a:rPr>
              <a:pPr algn="r" eaLnBrk="1" hangingPunct="1"/>
              <a:t>11</a:t>
            </a:fld>
            <a:endParaRPr lang="es-ES" sz="1300">
              <a:solidFill>
                <a:srgbClr val="000000"/>
              </a:solidFill>
              <a:latin typeface="Times New Roman" pitchFamily="18" charset="0"/>
              <a:cs typeface="Arial" pitchFamily="34" charset="0"/>
            </a:endParaRPr>
          </a:p>
        </p:txBody>
      </p:sp>
      <p:sp>
        <p:nvSpPr>
          <p:cNvPr id="2" name="1 Marcador de imagen de diapositiva"/>
          <p:cNvSpPr>
            <a:spLocks noGrp="1" noRot="1" noChangeAspect="1" noResize="1"/>
          </p:cNvSpPr>
          <p:nvPr>
            <p:ph type="sldImg"/>
          </p:nvPr>
        </p:nvSpPr>
        <p:spPr>
          <a:solidFill>
            <a:schemeClr val="accent1"/>
          </a:solidFill>
          <a:ln w="25400">
            <a:solidFill>
              <a:schemeClr val="accent1">
                <a:shade val="50000"/>
              </a:schemeClr>
            </a:solidFill>
          </a:ln>
        </p:spPr>
      </p:sp>
      <p:sp>
        <p:nvSpPr>
          <p:cNvPr id="3" name="2 Marcador de notas"/>
          <p:cNvSpPr txBox="1">
            <a:spLocks noGrp="1"/>
          </p:cNvSpPr>
          <p:nvPr>
            <p:ph type="body" sz="quarter" idx="1"/>
          </p:nvPr>
        </p:nvSpPr>
        <p:spPr>
          <a:xfrm>
            <a:off x="1022350" y="3371850"/>
            <a:ext cx="8188325" cy="1285875"/>
          </a:xfrm>
        </p:spPr>
        <p:txBody>
          <a:bodyPr lIns="0" tIns="0" rIns="0" bIns="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eaLnBrk="1" fontAlgn="auto">
              <a:spcBef>
                <a:spcPts val="432"/>
              </a:spcBef>
              <a:spcAft>
                <a:spcPts val="0"/>
              </a:spcAft>
              <a:buFont typeface="Times New Roman" pitchFamily="18"/>
              <a:buNone/>
              <a:tabLst>
                <a:tab pos="0" algn="l"/>
                <a:tab pos="433117" algn="l"/>
                <a:tab pos="866582" algn="l"/>
                <a:tab pos="1300049" algn="l"/>
                <a:tab pos="1733514" algn="l"/>
                <a:tab pos="2166979" algn="l"/>
                <a:tab pos="2600445" algn="l"/>
                <a:tab pos="3033909" algn="l"/>
                <a:tab pos="3467375" algn="l"/>
                <a:tab pos="3900840" algn="l"/>
                <a:tab pos="4334306" algn="l"/>
                <a:tab pos="4767770" algn="l"/>
                <a:tab pos="5201237" algn="l"/>
                <a:tab pos="5634701" algn="l"/>
                <a:tab pos="6068167" algn="l"/>
                <a:tab pos="6501633" algn="l"/>
                <a:tab pos="6935097" algn="l"/>
                <a:tab pos="7368563" algn="l"/>
                <a:tab pos="7802028" algn="l"/>
                <a:tab pos="8235494" algn="l"/>
                <a:tab pos="8668959" algn="l"/>
              </a:tabLst>
              <a:defRPr/>
            </a:pPr>
            <a:endParaRPr lang="en-US" sz="1400" kern="1200"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8 Marcador de número de diapositiva"/>
          <p:cNvSpPr txBox="1">
            <a:spLocks noGrp="1"/>
          </p:cNvSpPr>
          <p:nvPr/>
        </p:nvSpPr>
        <p:spPr bwMode="auto">
          <a:xfrm>
            <a:off x="5797550" y="6742113"/>
            <a:ext cx="443388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92" tIns="47876" rIns="95392" bIns="47876" anchor="b"/>
          <a:lstStyle>
            <a:lvl1pPr defTabSz="947738" eaLnBrk="0" hangingPunct="0">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1pPr>
            <a:lvl2pPr marL="769938" indent="-296863" defTabSz="947738" eaLnBrk="0" hangingPunct="0">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2pPr>
            <a:lvl3pPr marL="1184275" indent="-236538" defTabSz="947738" eaLnBrk="0" hangingPunct="0">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3pPr>
            <a:lvl4pPr marL="1658938" indent="-238125" defTabSz="947738" eaLnBrk="0" hangingPunct="0">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4pPr>
            <a:lvl5pPr marL="2132013" indent="-236538" defTabSz="947738" eaLnBrk="0" hangingPunct="0">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5pPr>
            <a:lvl6pPr marL="2589213" indent="-236538" defTabSz="947738"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6pPr>
            <a:lvl7pPr marL="3046413" indent="-236538" defTabSz="947738"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7pPr>
            <a:lvl8pPr marL="3503613" indent="-236538" defTabSz="947738"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8pPr>
            <a:lvl9pPr marL="3960813" indent="-236538" defTabSz="947738"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9pPr>
          </a:lstStyle>
          <a:p>
            <a:pPr algn="r" eaLnBrk="1" hangingPunct="1"/>
            <a:fld id="{A4B612F0-6801-43CF-891B-372A26BF7864}" type="slidenum">
              <a:rPr lang="es-ES" sz="1300">
                <a:solidFill>
                  <a:srgbClr val="000000"/>
                </a:solidFill>
                <a:latin typeface="Times New Roman" pitchFamily="18" charset="0"/>
                <a:cs typeface="Arial" pitchFamily="34" charset="0"/>
              </a:rPr>
              <a:pPr algn="r" eaLnBrk="1" hangingPunct="1"/>
              <a:t>12</a:t>
            </a:fld>
            <a:endParaRPr lang="es-ES" sz="1300">
              <a:solidFill>
                <a:srgbClr val="000000"/>
              </a:solidFill>
              <a:latin typeface="Times New Roman" pitchFamily="18" charset="0"/>
              <a:cs typeface="Arial" pitchFamily="34" charset="0"/>
            </a:endParaRPr>
          </a:p>
        </p:txBody>
      </p:sp>
      <p:sp>
        <p:nvSpPr>
          <p:cNvPr id="2" name="1 Marcador de imagen de diapositiva"/>
          <p:cNvSpPr>
            <a:spLocks noGrp="1" noRot="1" noChangeAspect="1" noResize="1"/>
          </p:cNvSpPr>
          <p:nvPr>
            <p:ph type="sldImg"/>
          </p:nvPr>
        </p:nvSpPr>
        <p:spPr>
          <a:solidFill>
            <a:schemeClr val="accent1"/>
          </a:solidFill>
          <a:ln w="25400">
            <a:solidFill>
              <a:schemeClr val="accent1">
                <a:shade val="50000"/>
              </a:schemeClr>
            </a:solidFill>
          </a:ln>
        </p:spPr>
      </p:sp>
      <p:sp>
        <p:nvSpPr>
          <p:cNvPr id="3" name="2 Marcador de notas"/>
          <p:cNvSpPr txBox="1">
            <a:spLocks noGrp="1"/>
          </p:cNvSpPr>
          <p:nvPr>
            <p:ph type="body" sz="quarter" idx="1"/>
          </p:nvPr>
        </p:nvSpPr>
        <p:spPr>
          <a:xfrm>
            <a:off x="1022350" y="3371850"/>
            <a:ext cx="8188325" cy="1285875"/>
          </a:xfrm>
        </p:spPr>
        <p:txBody>
          <a:bodyPr lIns="0" tIns="0" rIns="0" bIns="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eaLnBrk="1" fontAlgn="auto">
              <a:spcBef>
                <a:spcPts val="432"/>
              </a:spcBef>
              <a:spcAft>
                <a:spcPts val="0"/>
              </a:spcAft>
              <a:buFont typeface="Times New Roman" pitchFamily="18"/>
              <a:buNone/>
              <a:tabLst>
                <a:tab pos="0" algn="l"/>
                <a:tab pos="433117" algn="l"/>
                <a:tab pos="866582" algn="l"/>
                <a:tab pos="1300049" algn="l"/>
                <a:tab pos="1733514" algn="l"/>
                <a:tab pos="2166979" algn="l"/>
                <a:tab pos="2600445" algn="l"/>
                <a:tab pos="3033909" algn="l"/>
                <a:tab pos="3467375" algn="l"/>
                <a:tab pos="3900840" algn="l"/>
                <a:tab pos="4334306" algn="l"/>
                <a:tab pos="4767770" algn="l"/>
                <a:tab pos="5201237" algn="l"/>
                <a:tab pos="5634701" algn="l"/>
                <a:tab pos="6068167" algn="l"/>
                <a:tab pos="6501633" algn="l"/>
                <a:tab pos="6935097" algn="l"/>
                <a:tab pos="7368563" algn="l"/>
                <a:tab pos="7802028" algn="l"/>
                <a:tab pos="8235494" algn="l"/>
                <a:tab pos="8668959" algn="l"/>
              </a:tabLst>
              <a:defRPr/>
            </a:pPr>
            <a:endParaRPr lang="en-US" sz="1400" kern="1200"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8 Marcador de número de diapositiva"/>
          <p:cNvSpPr txBox="1">
            <a:spLocks noGrp="1"/>
          </p:cNvSpPr>
          <p:nvPr/>
        </p:nvSpPr>
        <p:spPr bwMode="auto">
          <a:xfrm>
            <a:off x="5797550" y="6742113"/>
            <a:ext cx="443388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92" tIns="47876" rIns="95392" bIns="47876" anchor="b"/>
          <a:lstStyle>
            <a:lvl1pPr defTabSz="947738" eaLnBrk="0" hangingPunct="0">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1pPr>
            <a:lvl2pPr marL="769938" indent="-296863" defTabSz="947738" eaLnBrk="0" hangingPunct="0">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2pPr>
            <a:lvl3pPr marL="1184275" indent="-236538" defTabSz="947738" eaLnBrk="0" hangingPunct="0">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3pPr>
            <a:lvl4pPr marL="1658938" indent="-238125" defTabSz="947738" eaLnBrk="0" hangingPunct="0">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4pPr>
            <a:lvl5pPr marL="2132013" indent="-236538" defTabSz="947738" eaLnBrk="0" hangingPunct="0">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5pPr>
            <a:lvl6pPr marL="2589213" indent="-236538" defTabSz="947738"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6pPr>
            <a:lvl7pPr marL="3046413" indent="-236538" defTabSz="947738"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7pPr>
            <a:lvl8pPr marL="3503613" indent="-236538" defTabSz="947738"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8pPr>
            <a:lvl9pPr marL="3960813" indent="-236538" defTabSz="947738"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9pPr>
          </a:lstStyle>
          <a:p>
            <a:pPr algn="r" eaLnBrk="1" hangingPunct="1"/>
            <a:fld id="{A4B612F0-6801-43CF-891B-372A26BF7864}" type="slidenum">
              <a:rPr lang="es-ES" sz="1300">
                <a:solidFill>
                  <a:srgbClr val="000000"/>
                </a:solidFill>
                <a:latin typeface="Times New Roman" pitchFamily="18" charset="0"/>
                <a:cs typeface="Arial" pitchFamily="34" charset="0"/>
              </a:rPr>
              <a:pPr algn="r" eaLnBrk="1" hangingPunct="1"/>
              <a:t>13</a:t>
            </a:fld>
            <a:endParaRPr lang="es-ES" sz="1300">
              <a:solidFill>
                <a:srgbClr val="000000"/>
              </a:solidFill>
              <a:latin typeface="Times New Roman" pitchFamily="18" charset="0"/>
              <a:cs typeface="Arial" pitchFamily="34" charset="0"/>
            </a:endParaRPr>
          </a:p>
        </p:txBody>
      </p:sp>
      <p:sp>
        <p:nvSpPr>
          <p:cNvPr id="2" name="1 Marcador de imagen de diapositiva"/>
          <p:cNvSpPr>
            <a:spLocks noGrp="1" noRot="1" noChangeAspect="1" noResize="1"/>
          </p:cNvSpPr>
          <p:nvPr>
            <p:ph type="sldImg"/>
          </p:nvPr>
        </p:nvSpPr>
        <p:spPr>
          <a:solidFill>
            <a:schemeClr val="accent1"/>
          </a:solidFill>
          <a:ln w="25400">
            <a:solidFill>
              <a:schemeClr val="accent1">
                <a:shade val="50000"/>
              </a:schemeClr>
            </a:solidFill>
          </a:ln>
        </p:spPr>
      </p:sp>
      <p:sp>
        <p:nvSpPr>
          <p:cNvPr id="3" name="2 Marcador de notas"/>
          <p:cNvSpPr txBox="1">
            <a:spLocks noGrp="1"/>
          </p:cNvSpPr>
          <p:nvPr>
            <p:ph type="body" sz="quarter" idx="1"/>
          </p:nvPr>
        </p:nvSpPr>
        <p:spPr>
          <a:xfrm>
            <a:off x="1022350" y="3371850"/>
            <a:ext cx="8188325" cy="1285875"/>
          </a:xfrm>
        </p:spPr>
        <p:txBody>
          <a:bodyPr lIns="0" tIns="0" rIns="0" bIns="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342900" lvl="1" indent="-285750">
              <a:buFont typeface="Wingdings" pitchFamily="2" charset="2"/>
              <a:buNone/>
            </a:pPr>
            <a:r>
              <a:rPr lang="es-ES" smtClean="0"/>
              <a:t>Dimensión metodológica:</a:t>
            </a:r>
          </a:p>
          <a:p>
            <a:pPr marL="342900" lvl="1" indent="-285750">
              <a:buFont typeface="Wingdings" pitchFamily="2" charset="2"/>
              <a:buNone/>
            </a:pPr>
            <a:r>
              <a:rPr lang="es-ES" smtClean="0"/>
              <a:t>Aparece en clase de matemáticas una manera distinta del quehacer matemático</a:t>
            </a:r>
          </a:p>
          <a:p>
            <a:pPr marL="342900" lvl="1" indent="-285750">
              <a:buFont typeface="Wingdings" pitchFamily="2" charset="2"/>
              <a:buNone/>
            </a:pPr>
            <a:r>
              <a:rPr lang="es-ES" smtClean="0"/>
              <a:t>Permite el debate y hacer un trabajo con todo el grupo a la vez</a:t>
            </a:r>
          </a:p>
          <a:p>
            <a:pPr marL="342900" lvl="1" indent="-285750">
              <a:buFont typeface="Wingdings" pitchFamily="2" charset="2"/>
              <a:buNone/>
            </a:pPr>
            <a:r>
              <a:rPr lang="es-ES" smtClean="0"/>
              <a:t>Permite la comunicación entre profesores y alumnos en una dimensión que no había sido posible antes. </a:t>
            </a:r>
          </a:p>
          <a:p>
            <a:pPr eaLnBrk="1" fontAlgn="auto">
              <a:spcBef>
                <a:spcPts val="432"/>
              </a:spcBef>
              <a:spcAft>
                <a:spcPts val="0"/>
              </a:spcAft>
              <a:buFont typeface="Times New Roman" pitchFamily="18"/>
              <a:buNone/>
              <a:tabLst>
                <a:tab pos="0" algn="l"/>
                <a:tab pos="433117" algn="l"/>
                <a:tab pos="866582" algn="l"/>
                <a:tab pos="1300049" algn="l"/>
                <a:tab pos="1733514" algn="l"/>
                <a:tab pos="2166979" algn="l"/>
                <a:tab pos="2600445" algn="l"/>
                <a:tab pos="3033909" algn="l"/>
                <a:tab pos="3467375" algn="l"/>
                <a:tab pos="3900840" algn="l"/>
                <a:tab pos="4334306" algn="l"/>
                <a:tab pos="4767770" algn="l"/>
                <a:tab pos="5201237" algn="l"/>
                <a:tab pos="5634701" algn="l"/>
                <a:tab pos="6068167" algn="l"/>
                <a:tab pos="6501633" algn="l"/>
                <a:tab pos="6935097" algn="l"/>
                <a:tab pos="7368563" algn="l"/>
                <a:tab pos="7802028" algn="l"/>
                <a:tab pos="8235494" algn="l"/>
                <a:tab pos="8668959" algn="l"/>
              </a:tabLst>
              <a:defRPr/>
            </a:pPr>
            <a:endParaRPr lang="en-US" sz="1400" kern="1200" smtClean="0"/>
          </a:p>
          <a:p>
            <a:pPr eaLnBrk="1" fontAlgn="auto">
              <a:spcBef>
                <a:spcPts val="432"/>
              </a:spcBef>
              <a:spcAft>
                <a:spcPts val="0"/>
              </a:spcAft>
              <a:buFont typeface="Times New Roman" pitchFamily="18"/>
              <a:buNone/>
              <a:tabLst>
                <a:tab pos="0" algn="l"/>
                <a:tab pos="433117" algn="l"/>
                <a:tab pos="866582" algn="l"/>
                <a:tab pos="1300049" algn="l"/>
                <a:tab pos="1733514" algn="l"/>
                <a:tab pos="2166979" algn="l"/>
                <a:tab pos="2600445" algn="l"/>
                <a:tab pos="3033909" algn="l"/>
                <a:tab pos="3467375" algn="l"/>
                <a:tab pos="3900840" algn="l"/>
                <a:tab pos="4334306" algn="l"/>
                <a:tab pos="4767770" algn="l"/>
                <a:tab pos="5201237" algn="l"/>
                <a:tab pos="5634701" algn="l"/>
                <a:tab pos="6068167" algn="l"/>
                <a:tab pos="6501633" algn="l"/>
                <a:tab pos="6935097" algn="l"/>
                <a:tab pos="7368563" algn="l"/>
                <a:tab pos="7802028" algn="l"/>
                <a:tab pos="8235494" algn="l"/>
                <a:tab pos="8668959" algn="l"/>
              </a:tabLst>
              <a:defRPr/>
            </a:pPr>
            <a:r>
              <a:rPr lang="en-US" sz="1400" kern="1200" smtClean="0"/>
              <a:t>Dimensión cognitiva:</a:t>
            </a:r>
          </a:p>
          <a:p>
            <a:pPr marL="0" marR="0" lvl="3" indent="0" algn="l" defTabSz="914400" rtl="0" eaLnBrk="1" fontAlgn="auto" latinLnBrk="0" hangingPunct="0">
              <a:lnSpc>
                <a:spcPct val="100000"/>
              </a:lnSpc>
              <a:spcBef>
                <a:spcPts val="432"/>
              </a:spcBef>
              <a:spcAft>
                <a:spcPts val="0"/>
              </a:spcAft>
              <a:buClr>
                <a:srgbClr val="000000"/>
              </a:buClr>
              <a:buSzPct val="100000"/>
              <a:buFont typeface="Times New Roman" pitchFamily="18"/>
              <a:buNone/>
              <a:tabLst>
                <a:tab pos="0" algn="l"/>
                <a:tab pos="433117" algn="l"/>
                <a:tab pos="866582" algn="l"/>
                <a:tab pos="1300049" algn="l"/>
                <a:tab pos="1733514" algn="l"/>
                <a:tab pos="2166979" algn="l"/>
                <a:tab pos="2600445" algn="l"/>
                <a:tab pos="3033909" algn="l"/>
                <a:tab pos="3467375" algn="l"/>
                <a:tab pos="3900840" algn="l"/>
                <a:tab pos="4334306" algn="l"/>
                <a:tab pos="4767770" algn="l"/>
                <a:tab pos="5201237" algn="l"/>
                <a:tab pos="5634701" algn="l"/>
                <a:tab pos="6068167" algn="l"/>
                <a:tab pos="6501633" algn="l"/>
                <a:tab pos="6935097" algn="l"/>
                <a:tab pos="7368563" algn="l"/>
                <a:tab pos="7802028" algn="l"/>
                <a:tab pos="8235494" algn="l"/>
                <a:tab pos="8668959" algn="l"/>
              </a:tabLst>
              <a:defRPr/>
            </a:pPr>
            <a:r>
              <a:rPr lang="es-ES" smtClean="0"/>
              <a:t>Permite la conexión entre las representaciones simbólicas y las capacidades de visualización dinámica. </a:t>
            </a:r>
          </a:p>
          <a:p>
            <a:pPr eaLnBrk="1" fontAlgn="auto">
              <a:spcBef>
                <a:spcPts val="432"/>
              </a:spcBef>
              <a:spcAft>
                <a:spcPts val="0"/>
              </a:spcAft>
              <a:buFont typeface="Times New Roman" pitchFamily="18"/>
              <a:buNone/>
              <a:tabLst>
                <a:tab pos="0" algn="l"/>
                <a:tab pos="433117" algn="l"/>
                <a:tab pos="866582" algn="l"/>
                <a:tab pos="1300049" algn="l"/>
                <a:tab pos="1733514" algn="l"/>
                <a:tab pos="2166979" algn="l"/>
                <a:tab pos="2600445" algn="l"/>
                <a:tab pos="3033909" algn="l"/>
                <a:tab pos="3467375" algn="l"/>
                <a:tab pos="3900840" algn="l"/>
                <a:tab pos="4334306" algn="l"/>
                <a:tab pos="4767770" algn="l"/>
                <a:tab pos="5201237" algn="l"/>
                <a:tab pos="5634701" algn="l"/>
                <a:tab pos="6068167" algn="l"/>
                <a:tab pos="6501633" algn="l"/>
                <a:tab pos="6935097" algn="l"/>
                <a:tab pos="7368563" algn="l"/>
                <a:tab pos="7802028" algn="l"/>
                <a:tab pos="8235494" algn="l"/>
                <a:tab pos="8668959" algn="l"/>
              </a:tabLst>
              <a:defRPr/>
            </a:pPr>
            <a:endParaRPr lang="en-US" sz="1400" kern="1200" smtClean="0"/>
          </a:p>
          <a:p>
            <a:pPr eaLnBrk="1" fontAlgn="auto">
              <a:spcBef>
                <a:spcPts val="432"/>
              </a:spcBef>
              <a:spcAft>
                <a:spcPts val="0"/>
              </a:spcAft>
              <a:buFont typeface="Times New Roman" pitchFamily="18"/>
              <a:buNone/>
              <a:tabLst>
                <a:tab pos="0" algn="l"/>
                <a:tab pos="433117" algn="l"/>
                <a:tab pos="866582" algn="l"/>
                <a:tab pos="1300049" algn="l"/>
                <a:tab pos="1733514" algn="l"/>
                <a:tab pos="2166979" algn="l"/>
                <a:tab pos="2600445" algn="l"/>
                <a:tab pos="3033909" algn="l"/>
                <a:tab pos="3467375" algn="l"/>
                <a:tab pos="3900840" algn="l"/>
                <a:tab pos="4334306" algn="l"/>
                <a:tab pos="4767770" algn="l"/>
                <a:tab pos="5201237" algn="l"/>
                <a:tab pos="5634701" algn="l"/>
                <a:tab pos="6068167" algn="l"/>
                <a:tab pos="6501633" algn="l"/>
                <a:tab pos="6935097" algn="l"/>
                <a:tab pos="7368563" algn="l"/>
                <a:tab pos="7802028" algn="l"/>
                <a:tab pos="8235494" algn="l"/>
                <a:tab pos="8668959" algn="l"/>
              </a:tabLst>
              <a:defRPr/>
            </a:pPr>
            <a:r>
              <a:rPr lang="en-US" sz="1400" kern="1200" smtClean="0"/>
              <a:t>Dimensión actitudinal:</a:t>
            </a:r>
          </a:p>
          <a:p>
            <a:pPr marL="57150" lvl="0" indent="-285750">
              <a:buFont typeface="Wingdings" pitchFamily="2" charset="2"/>
              <a:buNone/>
            </a:pPr>
            <a:r>
              <a:rPr lang="es-ES" smtClean="0"/>
              <a:t>Los alumnos toman la iniciativa más rápidamente</a:t>
            </a:r>
          </a:p>
          <a:p>
            <a:pPr marL="57150" lvl="0" indent="-285750">
              <a:buFont typeface="Wingdings" pitchFamily="2" charset="2"/>
              <a:buNone/>
            </a:pPr>
            <a:r>
              <a:rPr lang="es-ES" smtClean="0"/>
              <a:t>Son más autónomos en su aprendizaje</a:t>
            </a:r>
          </a:p>
          <a:p>
            <a:pPr marL="57150" lvl="0" indent="-285750">
              <a:buFont typeface="Wingdings" pitchFamily="2" charset="2"/>
              <a:buNone/>
            </a:pPr>
            <a:r>
              <a:rPr lang="es-ES" smtClean="0"/>
              <a:t>Son más críticos con sus opiniones</a:t>
            </a:r>
          </a:p>
          <a:p>
            <a:pPr marL="57150" lvl="0" indent="-285750">
              <a:buFont typeface="Wingdings" pitchFamily="2" charset="2"/>
              <a:buNone/>
            </a:pPr>
            <a:r>
              <a:rPr lang="es-ES" smtClean="0"/>
              <a:t>Hacen menos preguntas </a:t>
            </a:r>
          </a:p>
          <a:p>
            <a:pPr marL="57150" lvl="0" indent="-285750">
              <a:buFont typeface="Wingdings" pitchFamily="2" charset="2"/>
              <a:buNone/>
            </a:pPr>
            <a:r>
              <a:rPr lang="es-ES" smtClean="0"/>
              <a:t>toman más riesgos en la búsqueda de las posibles respuestas. </a:t>
            </a:r>
          </a:p>
          <a:p>
            <a:pPr eaLnBrk="1" fontAlgn="auto">
              <a:spcBef>
                <a:spcPts val="432"/>
              </a:spcBef>
              <a:spcAft>
                <a:spcPts val="0"/>
              </a:spcAft>
              <a:buFont typeface="Times New Roman" pitchFamily="18"/>
              <a:buNone/>
              <a:tabLst>
                <a:tab pos="0" algn="l"/>
                <a:tab pos="433117" algn="l"/>
                <a:tab pos="866582" algn="l"/>
                <a:tab pos="1300049" algn="l"/>
                <a:tab pos="1733514" algn="l"/>
                <a:tab pos="2166979" algn="l"/>
                <a:tab pos="2600445" algn="l"/>
                <a:tab pos="3033909" algn="l"/>
                <a:tab pos="3467375" algn="l"/>
                <a:tab pos="3900840" algn="l"/>
                <a:tab pos="4334306" algn="l"/>
                <a:tab pos="4767770" algn="l"/>
                <a:tab pos="5201237" algn="l"/>
                <a:tab pos="5634701" algn="l"/>
                <a:tab pos="6068167" algn="l"/>
                <a:tab pos="6501633" algn="l"/>
                <a:tab pos="6935097" algn="l"/>
                <a:tab pos="7368563" algn="l"/>
                <a:tab pos="7802028" algn="l"/>
                <a:tab pos="8235494" algn="l"/>
                <a:tab pos="8668959" algn="l"/>
              </a:tabLst>
              <a:defRPr/>
            </a:pPr>
            <a:endParaRPr lang="en-US" sz="1400" kern="1200"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8 Marcador de número de diapositiva"/>
          <p:cNvSpPr>
            <a:spLocks noGrp="1"/>
          </p:cNvSpPr>
          <p:nvPr>
            <p:ph type="sldNum" sz="quarter" idx="5"/>
          </p:nvPr>
        </p:nvSpPr>
        <p:spPr>
          <a:noFill/>
        </p:spPr>
        <p:txBody>
          <a:bodyPr/>
          <a:lstStyle>
            <a:lvl1pPr defTabSz="947738" eaLnBrk="0" hangingPunct="0">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1pPr>
            <a:lvl2pPr marL="769938" indent="-296863" defTabSz="947738" eaLnBrk="0" hangingPunct="0">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2pPr>
            <a:lvl3pPr marL="1184275" indent="-236538" defTabSz="947738" eaLnBrk="0" hangingPunct="0">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3pPr>
            <a:lvl4pPr marL="1658938" indent="-238125" defTabSz="947738" eaLnBrk="0" hangingPunct="0">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4pPr>
            <a:lvl5pPr marL="2132013" indent="-236538" defTabSz="947738" eaLnBrk="0" hangingPunct="0">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5pPr>
            <a:lvl6pPr marL="2589213" indent="-236538" defTabSz="947738"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6pPr>
            <a:lvl7pPr marL="3046413" indent="-236538" defTabSz="947738"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7pPr>
            <a:lvl8pPr marL="3503613" indent="-236538" defTabSz="947738"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8pPr>
            <a:lvl9pPr marL="3960813" indent="-236538" defTabSz="947738"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9pPr>
          </a:lstStyle>
          <a:p>
            <a:pPr eaLnBrk="1" hangingPunct="1"/>
            <a:fld id="{052C28E3-20A1-48D3-BB6D-90E12C28D0F0}" type="slidenum">
              <a:rPr lang="es-ES">
                <a:solidFill>
                  <a:srgbClr val="000000"/>
                </a:solidFill>
                <a:latin typeface="Times New Roman" pitchFamily="18" charset="0"/>
              </a:rPr>
              <a:pPr eaLnBrk="1" hangingPunct="1"/>
              <a:t>14</a:t>
            </a:fld>
            <a:endParaRPr lang="es-ES">
              <a:solidFill>
                <a:srgbClr val="000000"/>
              </a:solidFill>
              <a:latin typeface="Times New Roman" pitchFamily="18" charset="0"/>
            </a:endParaRPr>
          </a:p>
        </p:txBody>
      </p:sp>
      <p:sp>
        <p:nvSpPr>
          <p:cNvPr id="2" name="1 Marcador de imagen de diapositiva"/>
          <p:cNvSpPr>
            <a:spLocks noGrp="1" noRot="1" noChangeAspect="1" noResize="1"/>
          </p:cNvSpPr>
          <p:nvPr>
            <p:ph type="sldImg"/>
          </p:nvPr>
        </p:nvSpPr>
        <p:spPr>
          <a:solidFill>
            <a:schemeClr val="accent1"/>
          </a:solidFill>
          <a:ln w="25400">
            <a:solidFill>
              <a:schemeClr val="accent1">
                <a:shade val="50000"/>
              </a:schemeClr>
            </a:solidFill>
          </a:ln>
        </p:spPr>
      </p:sp>
      <p:sp>
        <p:nvSpPr>
          <p:cNvPr id="31748" name="2 Marcador de notas"/>
          <p:cNvSpPr txBox="1">
            <a:spLocks noGrp="1"/>
          </p:cNvSpPr>
          <p:nvPr>
            <p:ph type="body" sz="quarter" idx="1"/>
          </p:nvPr>
        </p:nvSpPr>
        <p:spPr>
          <a:xfrm>
            <a:off x="1079500" y="3368675"/>
            <a:ext cx="8188325" cy="307975"/>
          </a:xfrm>
          <a:ln/>
        </p:spPr>
        <p:txBody>
          <a:bodyPr>
            <a:spAutoFit/>
          </a:bodyPr>
          <a:lstStyle/>
          <a:p>
            <a:pPr eaLnBrk="1">
              <a:buClr>
                <a:srgbClr val="000000"/>
              </a:buClr>
              <a:buFont typeface="Times New Roman" pitchFamily="18" charset="0"/>
              <a:buNone/>
            </a:pPr>
            <a:r>
              <a:rPr lang="en-GB" sz="1400" dirty="0" err="1" smtClean="0">
                <a:latin typeface="Times New Roman" pitchFamily="18" charset="0"/>
                <a:ea typeface="Arial Unicode MS" pitchFamily="34" charset="-128"/>
                <a:cs typeface="Tahoma" pitchFamily="34" charset="0"/>
              </a:rPr>
              <a:t>Por</a:t>
            </a:r>
            <a:r>
              <a:rPr lang="en-GB" sz="1400" dirty="0" smtClean="0">
                <a:latin typeface="Times New Roman" pitchFamily="18" charset="0"/>
                <a:ea typeface="Arial Unicode MS" pitchFamily="34" charset="-128"/>
                <a:cs typeface="Tahoma" pitchFamily="34" charset="0"/>
              </a:rPr>
              <a:t> </a:t>
            </a:r>
            <a:r>
              <a:rPr lang="en-GB" sz="1400" dirty="0" err="1" smtClean="0">
                <a:latin typeface="Times New Roman" pitchFamily="18" charset="0"/>
                <a:ea typeface="Arial Unicode MS" pitchFamily="34" charset="-128"/>
                <a:cs typeface="Tahoma" pitchFamily="34" charset="0"/>
              </a:rPr>
              <a:t>si</a:t>
            </a:r>
            <a:r>
              <a:rPr lang="en-GB" sz="1400" dirty="0" smtClean="0">
                <a:latin typeface="Times New Roman" pitchFamily="18" charset="0"/>
                <a:ea typeface="Arial Unicode MS" pitchFamily="34" charset="-128"/>
                <a:cs typeface="Tahoma" pitchFamily="34" charset="0"/>
              </a:rPr>
              <a:t> </a:t>
            </a:r>
            <a:r>
              <a:rPr lang="en-GB" sz="1400" dirty="0" err="1" smtClean="0">
                <a:latin typeface="Times New Roman" pitchFamily="18" charset="0"/>
                <a:ea typeface="Arial Unicode MS" pitchFamily="34" charset="-128"/>
                <a:cs typeface="Tahoma" pitchFamily="34" charset="0"/>
              </a:rPr>
              <a:t>preguntan</a:t>
            </a:r>
            <a:r>
              <a:rPr lang="en-GB" sz="1400" dirty="0" smtClean="0">
                <a:latin typeface="Times New Roman" pitchFamily="18" charset="0"/>
                <a:ea typeface="Arial Unicode MS" pitchFamily="34" charset="-128"/>
                <a:cs typeface="Tahoma" pitchFamily="34" charset="0"/>
              </a:rPr>
              <a:t>:</a:t>
            </a:r>
          </a:p>
          <a:p>
            <a:pPr eaLnBrk="1">
              <a:buClr>
                <a:srgbClr val="000000"/>
              </a:buClr>
              <a:buFont typeface="Times New Roman" pitchFamily="18" charset="0"/>
              <a:buNone/>
            </a:pPr>
            <a:endParaRPr lang="en-GB" sz="1400" dirty="0" smtClean="0">
              <a:latin typeface="Times New Roman" pitchFamily="18" charset="0"/>
              <a:ea typeface="Arial Unicode MS" pitchFamily="34" charset="-128"/>
              <a:cs typeface="Tahoma" pitchFamily="34" charset="0"/>
            </a:endParaRPr>
          </a:p>
          <a:p>
            <a:pPr eaLnBrk="1">
              <a:buClr>
                <a:srgbClr val="000000"/>
              </a:buClr>
              <a:buFont typeface="Times New Roman" pitchFamily="18" charset="0"/>
              <a:buNone/>
            </a:pPr>
            <a:r>
              <a:rPr lang="en-GB" sz="1400" dirty="0" err="1" smtClean="0">
                <a:latin typeface="Times New Roman" pitchFamily="18" charset="0"/>
                <a:ea typeface="Arial Unicode MS" pitchFamily="34" charset="-128"/>
                <a:cs typeface="Tahoma" pitchFamily="34" charset="0"/>
              </a:rPr>
              <a:t>Sobre</a:t>
            </a:r>
            <a:r>
              <a:rPr lang="en-GB" sz="1400" dirty="0" smtClean="0">
                <a:latin typeface="Times New Roman" pitchFamily="18" charset="0"/>
                <a:ea typeface="Arial Unicode MS" pitchFamily="34" charset="-128"/>
                <a:cs typeface="Tahoma" pitchFamily="34" charset="0"/>
              </a:rPr>
              <a:t> la </a:t>
            </a:r>
            <a:r>
              <a:rPr lang="en-GB" sz="1400" dirty="0" err="1" smtClean="0">
                <a:latin typeface="Times New Roman" pitchFamily="18" charset="0"/>
                <a:ea typeface="Arial Unicode MS" pitchFamily="34" charset="-128"/>
                <a:cs typeface="Tahoma" pitchFamily="34" charset="0"/>
              </a:rPr>
              <a:t>división</a:t>
            </a:r>
            <a:r>
              <a:rPr lang="en-GB" sz="1400" dirty="0" smtClean="0">
                <a:latin typeface="Times New Roman" pitchFamily="18" charset="0"/>
                <a:ea typeface="Arial Unicode MS" pitchFamily="34" charset="-128"/>
                <a:cs typeface="Tahoma" pitchFamily="34" charset="0"/>
              </a:rPr>
              <a:t> </a:t>
            </a:r>
            <a:r>
              <a:rPr lang="en-GB" sz="1400" dirty="0" err="1" smtClean="0">
                <a:latin typeface="Times New Roman" pitchFamily="18" charset="0"/>
                <a:ea typeface="Arial Unicode MS" pitchFamily="34" charset="-128"/>
                <a:cs typeface="Tahoma" pitchFamily="34" charset="0"/>
              </a:rPr>
              <a:t>estuvimos</a:t>
            </a:r>
            <a:r>
              <a:rPr lang="en-GB" sz="1400" dirty="0" smtClean="0">
                <a:latin typeface="Times New Roman" pitchFamily="18" charset="0"/>
                <a:ea typeface="Arial Unicode MS" pitchFamily="34" charset="-128"/>
                <a:cs typeface="Tahoma" pitchFamily="34" charset="0"/>
              </a:rPr>
              <a:t> </a:t>
            </a:r>
            <a:r>
              <a:rPr lang="en-GB" sz="1400" dirty="0" err="1" smtClean="0">
                <a:latin typeface="Times New Roman" pitchFamily="18" charset="0"/>
                <a:ea typeface="Arial Unicode MS" pitchFamily="34" charset="-128"/>
                <a:cs typeface="Tahoma" pitchFamily="34" charset="0"/>
              </a:rPr>
              <a:t>yendo</a:t>
            </a:r>
            <a:r>
              <a:rPr lang="en-GB" sz="1400" dirty="0" smtClean="0">
                <a:latin typeface="Times New Roman" pitchFamily="18" charset="0"/>
                <a:ea typeface="Arial Unicode MS" pitchFamily="34" charset="-128"/>
                <a:cs typeface="Tahoma" pitchFamily="34" charset="0"/>
              </a:rPr>
              <a:t> al </a:t>
            </a:r>
            <a:r>
              <a:rPr lang="en-GB" sz="1400" dirty="0" err="1" smtClean="0">
                <a:latin typeface="Times New Roman" pitchFamily="18" charset="0"/>
                <a:ea typeface="Arial Unicode MS" pitchFamily="34" charset="-128"/>
                <a:cs typeface="Tahoma" pitchFamily="34" charset="0"/>
              </a:rPr>
              <a:t>colegio</a:t>
            </a:r>
            <a:r>
              <a:rPr lang="en-GB" sz="1400" dirty="0" smtClean="0">
                <a:latin typeface="Times New Roman" pitchFamily="18" charset="0"/>
                <a:ea typeface="Arial Unicode MS" pitchFamily="34" charset="-128"/>
                <a:cs typeface="Tahoma" pitchFamily="34" charset="0"/>
              </a:rPr>
              <a:t> 9 </a:t>
            </a:r>
            <a:r>
              <a:rPr lang="en-GB" sz="1400" dirty="0" err="1" smtClean="0">
                <a:latin typeface="Times New Roman" pitchFamily="18" charset="0"/>
                <a:ea typeface="Arial Unicode MS" pitchFamily="34" charset="-128"/>
                <a:cs typeface="Tahoma" pitchFamily="34" charset="0"/>
              </a:rPr>
              <a:t>sesiones</a:t>
            </a:r>
            <a:r>
              <a:rPr lang="en-GB" sz="1400" dirty="0" smtClean="0">
                <a:latin typeface="Times New Roman" pitchFamily="18" charset="0"/>
                <a:ea typeface="Arial Unicode MS" pitchFamily="34" charset="-128"/>
                <a:cs typeface="Tahoma" pitchFamily="34" charset="0"/>
              </a:rPr>
              <a:t>,</a:t>
            </a:r>
            <a:r>
              <a:rPr lang="en-GB" sz="1400" baseline="0" dirty="0" smtClean="0">
                <a:latin typeface="Times New Roman" pitchFamily="18" charset="0"/>
                <a:ea typeface="Arial Unicode MS" pitchFamily="34" charset="-128"/>
                <a:cs typeface="Tahoma" pitchFamily="34" charset="0"/>
              </a:rPr>
              <a:t> 45 </a:t>
            </a:r>
            <a:r>
              <a:rPr lang="en-GB" sz="1400" baseline="0" dirty="0" err="1" smtClean="0">
                <a:latin typeface="Times New Roman" pitchFamily="18" charset="0"/>
                <a:ea typeface="Arial Unicode MS" pitchFamily="34" charset="-128"/>
                <a:cs typeface="Tahoma" pitchFamily="34" charset="0"/>
              </a:rPr>
              <a:t>minutos</a:t>
            </a:r>
            <a:r>
              <a:rPr lang="en-GB" sz="1400" baseline="0" dirty="0" smtClean="0">
                <a:latin typeface="Times New Roman" pitchFamily="18" charset="0"/>
                <a:ea typeface="Arial Unicode MS" pitchFamily="34" charset="-128"/>
                <a:cs typeface="Tahoma" pitchFamily="34" charset="0"/>
              </a:rPr>
              <a:t> con </a:t>
            </a:r>
            <a:r>
              <a:rPr lang="en-GB" sz="1400" baseline="0" dirty="0" err="1" smtClean="0">
                <a:latin typeface="Times New Roman" pitchFamily="18" charset="0"/>
                <a:ea typeface="Arial Unicode MS" pitchFamily="34" charset="-128"/>
                <a:cs typeface="Tahoma" pitchFamily="34" charset="0"/>
              </a:rPr>
              <a:t>cada</a:t>
            </a:r>
            <a:r>
              <a:rPr lang="en-GB" sz="1400" baseline="0" dirty="0" smtClean="0">
                <a:latin typeface="Times New Roman" pitchFamily="18" charset="0"/>
                <a:ea typeface="Arial Unicode MS" pitchFamily="34" charset="-128"/>
                <a:cs typeface="Tahoma" pitchFamily="34" charset="0"/>
              </a:rPr>
              <a:t> </a:t>
            </a:r>
            <a:r>
              <a:rPr lang="en-GB" sz="1400" baseline="0" dirty="0" err="1" smtClean="0">
                <a:latin typeface="Times New Roman" pitchFamily="18" charset="0"/>
                <a:ea typeface="Arial Unicode MS" pitchFamily="34" charset="-128"/>
                <a:cs typeface="Tahoma" pitchFamily="34" charset="0"/>
              </a:rPr>
              <a:t>una</a:t>
            </a:r>
            <a:r>
              <a:rPr lang="en-GB" sz="1400" baseline="0" dirty="0" smtClean="0">
                <a:latin typeface="Times New Roman" pitchFamily="18" charset="0"/>
                <a:ea typeface="Arial Unicode MS" pitchFamily="34" charset="-128"/>
                <a:cs typeface="Tahoma" pitchFamily="34" charset="0"/>
              </a:rPr>
              <a:t> de </a:t>
            </a:r>
            <a:r>
              <a:rPr lang="en-GB" sz="1400" baseline="0" dirty="0" err="1" smtClean="0">
                <a:latin typeface="Times New Roman" pitchFamily="18" charset="0"/>
                <a:ea typeface="Arial Unicode MS" pitchFamily="34" charset="-128"/>
                <a:cs typeface="Tahoma" pitchFamily="34" charset="0"/>
              </a:rPr>
              <a:t>las</a:t>
            </a:r>
            <a:r>
              <a:rPr lang="en-GB" sz="1400" baseline="0" dirty="0" smtClean="0">
                <a:latin typeface="Times New Roman" pitchFamily="18" charset="0"/>
                <a:ea typeface="Arial Unicode MS" pitchFamily="34" charset="-128"/>
                <a:cs typeface="Tahoma" pitchFamily="34" charset="0"/>
              </a:rPr>
              <a:t> </a:t>
            </a:r>
            <a:r>
              <a:rPr lang="en-GB" sz="1400" baseline="0" dirty="0" err="1" smtClean="0">
                <a:latin typeface="Times New Roman" pitchFamily="18" charset="0"/>
                <a:ea typeface="Arial Unicode MS" pitchFamily="34" charset="-128"/>
                <a:cs typeface="Tahoma" pitchFamily="34" charset="0"/>
              </a:rPr>
              <a:t>tres</a:t>
            </a:r>
            <a:r>
              <a:rPr lang="en-GB" sz="1400" baseline="0" dirty="0" smtClean="0">
                <a:latin typeface="Times New Roman" pitchFamily="18" charset="0"/>
                <a:ea typeface="Arial Unicode MS" pitchFamily="34" charset="-128"/>
                <a:cs typeface="Tahoma" pitchFamily="34" charset="0"/>
              </a:rPr>
              <a:t> </a:t>
            </a:r>
            <a:r>
              <a:rPr lang="en-GB" sz="1400" baseline="0" dirty="0" err="1" smtClean="0">
                <a:latin typeface="Times New Roman" pitchFamily="18" charset="0"/>
                <a:ea typeface="Arial Unicode MS" pitchFamily="34" charset="-128"/>
                <a:cs typeface="Tahoma" pitchFamily="34" charset="0"/>
              </a:rPr>
              <a:t>clases</a:t>
            </a:r>
            <a:r>
              <a:rPr lang="en-GB" sz="1400" baseline="0" dirty="0" smtClean="0">
                <a:latin typeface="Times New Roman" pitchFamily="18" charset="0"/>
                <a:ea typeface="Arial Unicode MS" pitchFamily="34" charset="-128"/>
                <a:cs typeface="Tahoma" pitchFamily="34" charset="0"/>
              </a:rPr>
              <a:t> de 4º de </a:t>
            </a:r>
            <a:r>
              <a:rPr lang="en-GB" sz="1400" baseline="0" dirty="0" err="1" smtClean="0">
                <a:latin typeface="Times New Roman" pitchFamily="18" charset="0"/>
                <a:ea typeface="Arial Unicode MS" pitchFamily="34" charset="-128"/>
                <a:cs typeface="Tahoma" pitchFamily="34" charset="0"/>
              </a:rPr>
              <a:t>primaria</a:t>
            </a:r>
            <a:r>
              <a:rPr lang="en-GB" sz="1400" baseline="0" dirty="0" smtClean="0">
                <a:latin typeface="Times New Roman" pitchFamily="18" charset="0"/>
                <a:ea typeface="Arial Unicode MS" pitchFamily="34" charset="-128"/>
                <a:cs typeface="Tahoma" pitchFamily="34" charset="0"/>
              </a:rPr>
              <a:t>.</a:t>
            </a:r>
          </a:p>
          <a:p>
            <a:pPr eaLnBrk="1">
              <a:buClr>
                <a:srgbClr val="000000"/>
              </a:buClr>
              <a:buFont typeface="Times New Roman" pitchFamily="18" charset="0"/>
              <a:buNone/>
            </a:pPr>
            <a:r>
              <a:rPr lang="en-GB" sz="1400" baseline="0" dirty="0" err="1" smtClean="0">
                <a:latin typeface="Times New Roman" pitchFamily="18" charset="0"/>
                <a:ea typeface="Arial Unicode MS" pitchFamily="34" charset="-128"/>
                <a:cs typeface="Tahoma" pitchFamily="34" charset="0"/>
              </a:rPr>
              <a:t>Secretario</a:t>
            </a:r>
            <a:r>
              <a:rPr lang="en-GB" sz="1400" baseline="0" dirty="0" smtClean="0">
                <a:latin typeface="Times New Roman" pitchFamily="18" charset="0"/>
                <a:ea typeface="Arial Unicode MS" pitchFamily="34" charset="-128"/>
                <a:cs typeface="Tahoma" pitchFamily="34" charset="0"/>
              </a:rPr>
              <a:t> del </a:t>
            </a:r>
            <a:r>
              <a:rPr lang="en-GB" sz="1400" baseline="0" dirty="0" err="1" smtClean="0">
                <a:latin typeface="Times New Roman" pitchFamily="18" charset="0"/>
                <a:ea typeface="Arial Unicode MS" pitchFamily="34" charset="-128"/>
                <a:cs typeface="Tahoma" pitchFamily="34" charset="0"/>
              </a:rPr>
              <a:t>grupo</a:t>
            </a:r>
            <a:r>
              <a:rPr lang="en-GB" sz="1400" baseline="0" dirty="0" smtClean="0">
                <a:latin typeface="Times New Roman" pitchFamily="18" charset="0"/>
                <a:ea typeface="Arial Unicode MS" pitchFamily="34" charset="-128"/>
                <a:cs typeface="Tahoma" pitchFamily="34" charset="0"/>
              </a:rPr>
              <a:t> </a:t>
            </a:r>
            <a:r>
              <a:rPr lang="en-GB" sz="1400" baseline="0" dirty="0" err="1" smtClean="0">
                <a:latin typeface="Times New Roman" pitchFamily="18" charset="0"/>
                <a:ea typeface="Arial Unicode MS" pitchFamily="34" charset="-128"/>
                <a:cs typeface="Tahoma" pitchFamily="34" charset="0"/>
              </a:rPr>
              <a:t>va</a:t>
            </a:r>
            <a:r>
              <a:rPr lang="en-GB" sz="1400" baseline="0" dirty="0" smtClean="0">
                <a:latin typeface="Times New Roman" pitchFamily="18" charset="0"/>
                <a:ea typeface="Arial Unicode MS" pitchFamily="34" charset="-128"/>
                <a:cs typeface="Tahoma" pitchFamily="34" charset="0"/>
              </a:rPr>
              <a:t> </a:t>
            </a:r>
            <a:r>
              <a:rPr lang="en-GB" sz="1400" baseline="0" dirty="0" err="1" smtClean="0">
                <a:latin typeface="Times New Roman" pitchFamily="18" charset="0"/>
                <a:ea typeface="Arial Unicode MS" pitchFamily="34" charset="-128"/>
                <a:cs typeface="Tahoma" pitchFamily="34" charset="0"/>
              </a:rPr>
              <a:t>rotando</a:t>
            </a:r>
            <a:r>
              <a:rPr lang="en-GB" sz="1400" baseline="0" dirty="0" smtClean="0">
                <a:latin typeface="Times New Roman" pitchFamily="18" charset="0"/>
                <a:ea typeface="Arial Unicode MS" pitchFamily="34" charset="-128"/>
                <a:cs typeface="Tahoma" pitchFamily="34" charset="0"/>
              </a:rPr>
              <a:t>. Los </a:t>
            </a:r>
            <a:r>
              <a:rPr lang="en-GB" sz="1400" baseline="0" dirty="0" err="1" smtClean="0">
                <a:latin typeface="Times New Roman" pitchFamily="18" charset="0"/>
                <a:ea typeface="Arial Unicode MS" pitchFamily="34" charset="-128"/>
                <a:cs typeface="Tahoma" pitchFamily="34" charset="0"/>
              </a:rPr>
              <a:t>grupos</a:t>
            </a:r>
            <a:r>
              <a:rPr lang="en-GB" sz="1400" baseline="0" dirty="0" smtClean="0">
                <a:latin typeface="Times New Roman" pitchFamily="18" charset="0"/>
                <a:ea typeface="Arial Unicode MS" pitchFamily="34" charset="-128"/>
                <a:cs typeface="Tahoma" pitchFamily="34" charset="0"/>
              </a:rPr>
              <a:t> no </a:t>
            </a:r>
            <a:r>
              <a:rPr lang="en-GB" sz="1400" baseline="0" dirty="0" err="1" smtClean="0">
                <a:latin typeface="Times New Roman" pitchFamily="18" charset="0"/>
                <a:ea typeface="Arial Unicode MS" pitchFamily="34" charset="-128"/>
                <a:cs typeface="Tahoma" pitchFamily="34" charset="0"/>
              </a:rPr>
              <a:t>siempre</a:t>
            </a:r>
            <a:r>
              <a:rPr lang="en-GB" sz="1400" baseline="0" dirty="0" smtClean="0">
                <a:latin typeface="Times New Roman" pitchFamily="18" charset="0"/>
                <a:ea typeface="Arial Unicode MS" pitchFamily="34" charset="-128"/>
                <a:cs typeface="Tahoma" pitchFamily="34" charset="0"/>
              </a:rPr>
              <a:t> son los </a:t>
            </a:r>
            <a:r>
              <a:rPr lang="en-GB" sz="1400" baseline="0" dirty="0" err="1" smtClean="0">
                <a:latin typeface="Times New Roman" pitchFamily="18" charset="0"/>
                <a:ea typeface="Arial Unicode MS" pitchFamily="34" charset="-128"/>
                <a:cs typeface="Tahoma" pitchFamily="34" charset="0"/>
              </a:rPr>
              <a:t>mismos</a:t>
            </a:r>
            <a:r>
              <a:rPr lang="en-GB" sz="1400" baseline="0" dirty="0" smtClean="0">
                <a:latin typeface="Times New Roman" pitchFamily="18" charset="0"/>
                <a:ea typeface="Arial Unicode MS" pitchFamily="34" charset="-128"/>
                <a:cs typeface="Tahoma" pitchFamily="34" charset="0"/>
              </a:rPr>
              <a:t>. La </a:t>
            </a:r>
            <a:r>
              <a:rPr lang="en-GB" sz="1400" baseline="0" dirty="0" err="1" smtClean="0">
                <a:latin typeface="Times New Roman" pitchFamily="18" charset="0"/>
                <a:ea typeface="Arial Unicode MS" pitchFamily="34" charset="-128"/>
                <a:cs typeface="Tahoma" pitchFamily="34" charset="0"/>
              </a:rPr>
              <a:t>maestra</a:t>
            </a:r>
            <a:r>
              <a:rPr lang="en-GB" sz="1400" baseline="0" dirty="0" smtClean="0">
                <a:latin typeface="Times New Roman" pitchFamily="18" charset="0"/>
                <a:ea typeface="Arial Unicode MS" pitchFamily="34" charset="-128"/>
                <a:cs typeface="Tahoma" pitchFamily="34" charset="0"/>
              </a:rPr>
              <a:t> </a:t>
            </a:r>
            <a:r>
              <a:rPr lang="en-GB" sz="1400" baseline="0" dirty="0" err="1" smtClean="0">
                <a:latin typeface="Times New Roman" pitchFamily="18" charset="0"/>
                <a:ea typeface="Arial Unicode MS" pitchFamily="34" charset="-128"/>
                <a:cs typeface="Tahoma" pitchFamily="34" charset="0"/>
              </a:rPr>
              <a:t>es</a:t>
            </a:r>
            <a:r>
              <a:rPr lang="en-GB" sz="1400" baseline="0" dirty="0" smtClean="0">
                <a:latin typeface="Times New Roman" pitchFamily="18" charset="0"/>
                <a:ea typeface="Arial Unicode MS" pitchFamily="34" charset="-128"/>
                <a:cs typeface="Tahoma" pitchFamily="34" charset="0"/>
              </a:rPr>
              <a:t> la </a:t>
            </a:r>
            <a:r>
              <a:rPr lang="en-GB" sz="1400" baseline="0" dirty="0" err="1" smtClean="0">
                <a:latin typeface="Times New Roman" pitchFamily="18" charset="0"/>
                <a:ea typeface="Arial Unicode MS" pitchFamily="34" charset="-128"/>
                <a:cs typeface="Tahoma" pitchFamily="34" charset="0"/>
              </a:rPr>
              <a:t>que</a:t>
            </a:r>
            <a:r>
              <a:rPr lang="en-GB" sz="1400" baseline="0" dirty="0" smtClean="0">
                <a:latin typeface="Times New Roman" pitchFamily="18" charset="0"/>
                <a:ea typeface="Arial Unicode MS" pitchFamily="34" charset="-128"/>
                <a:cs typeface="Tahoma" pitchFamily="34" charset="0"/>
              </a:rPr>
              <a:t> </a:t>
            </a:r>
            <a:r>
              <a:rPr lang="en-GB" sz="1400" baseline="0" dirty="0" err="1" smtClean="0">
                <a:latin typeface="Times New Roman" pitchFamily="18" charset="0"/>
                <a:ea typeface="Arial Unicode MS" pitchFamily="34" charset="-128"/>
                <a:cs typeface="Tahoma" pitchFamily="34" charset="0"/>
              </a:rPr>
              <a:t>organiza</a:t>
            </a:r>
            <a:r>
              <a:rPr lang="en-GB" sz="1400" baseline="0" dirty="0" smtClean="0">
                <a:latin typeface="Times New Roman" pitchFamily="18" charset="0"/>
                <a:ea typeface="Arial Unicode MS" pitchFamily="34" charset="-128"/>
                <a:cs typeface="Tahoma" pitchFamily="34" charset="0"/>
              </a:rPr>
              <a:t> los </a:t>
            </a:r>
            <a:r>
              <a:rPr lang="en-GB" sz="1400" baseline="0" dirty="0" err="1" smtClean="0">
                <a:latin typeface="Times New Roman" pitchFamily="18" charset="0"/>
                <a:ea typeface="Arial Unicode MS" pitchFamily="34" charset="-128"/>
                <a:cs typeface="Tahoma" pitchFamily="34" charset="0"/>
              </a:rPr>
              <a:t>grupos</a:t>
            </a:r>
            <a:r>
              <a:rPr lang="en-GB" sz="1400" baseline="0" dirty="0" smtClean="0">
                <a:latin typeface="Times New Roman" pitchFamily="18" charset="0"/>
                <a:ea typeface="Arial Unicode MS" pitchFamily="34" charset="-128"/>
                <a:cs typeface="Tahoma" pitchFamily="34" charset="0"/>
              </a:rPr>
              <a:t> en general, y en </a:t>
            </a:r>
            <a:r>
              <a:rPr lang="en-GB" sz="1400" baseline="0" dirty="0" err="1" smtClean="0">
                <a:latin typeface="Times New Roman" pitchFamily="18" charset="0"/>
                <a:ea typeface="Arial Unicode MS" pitchFamily="34" charset="-128"/>
                <a:cs typeface="Tahoma" pitchFamily="34" charset="0"/>
              </a:rPr>
              <a:t>ocasiones</a:t>
            </a:r>
            <a:r>
              <a:rPr lang="en-GB" sz="1400" baseline="0" dirty="0" smtClean="0">
                <a:latin typeface="Times New Roman" pitchFamily="18" charset="0"/>
                <a:ea typeface="Arial Unicode MS" pitchFamily="34" charset="-128"/>
                <a:cs typeface="Tahoma" pitchFamily="34" charset="0"/>
              </a:rPr>
              <a:t> </a:t>
            </a:r>
            <a:r>
              <a:rPr lang="en-GB" sz="1400" baseline="0" dirty="0" err="1" smtClean="0">
                <a:latin typeface="Times New Roman" pitchFamily="18" charset="0"/>
                <a:ea typeface="Arial Unicode MS" pitchFamily="34" charset="-128"/>
                <a:cs typeface="Tahoma" pitchFamily="34" charset="0"/>
              </a:rPr>
              <a:t>dejamos</a:t>
            </a:r>
            <a:r>
              <a:rPr lang="en-GB" sz="1400" baseline="0" dirty="0" smtClean="0">
                <a:latin typeface="Times New Roman" pitchFamily="18" charset="0"/>
                <a:ea typeface="Arial Unicode MS" pitchFamily="34" charset="-128"/>
                <a:cs typeface="Tahoma" pitchFamily="34" charset="0"/>
              </a:rPr>
              <a:t> a los </a:t>
            </a:r>
            <a:r>
              <a:rPr lang="en-GB" sz="1400" baseline="0" dirty="0" err="1" smtClean="0">
                <a:latin typeface="Times New Roman" pitchFamily="18" charset="0"/>
                <a:ea typeface="Arial Unicode MS" pitchFamily="34" charset="-128"/>
                <a:cs typeface="Tahoma" pitchFamily="34" charset="0"/>
              </a:rPr>
              <a:t>niños</a:t>
            </a:r>
            <a:r>
              <a:rPr lang="en-GB" sz="1400" baseline="0" dirty="0" smtClean="0">
                <a:latin typeface="Times New Roman" pitchFamily="18" charset="0"/>
                <a:ea typeface="Arial Unicode MS" pitchFamily="34" charset="-128"/>
                <a:cs typeface="Tahoma" pitchFamily="34" charset="0"/>
              </a:rPr>
              <a:t> </a:t>
            </a:r>
            <a:r>
              <a:rPr lang="en-GB" sz="1400" baseline="0" dirty="0" err="1" smtClean="0">
                <a:latin typeface="Times New Roman" pitchFamily="18" charset="0"/>
                <a:ea typeface="Arial Unicode MS" pitchFamily="34" charset="-128"/>
                <a:cs typeface="Tahoma" pitchFamily="34" charset="0"/>
              </a:rPr>
              <a:t>que</a:t>
            </a:r>
            <a:r>
              <a:rPr lang="en-GB" sz="1400" baseline="0" dirty="0" smtClean="0">
                <a:latin typeface="Times New Roman" pitchFamily="18" charset="0"/>
                <a:ea typeface="Arial Unicode MS" pitchFamily="34" charset="-128"/>
                <a:cs typeface="Tahoma" pitchFamily="34" charset="0"/>
              </a:rPr>
              <a:t> </a:t>
            </a:r>
            <a:r>
              <a:rPr lang="en-GB" sz="1400" baseline="0" dirty="0" err="1" smtClean="0">
                <a:latin typeface="Times New Roman" pitchFamily="18" charset="0"/>
                <a:ea typeface="Arial Unicode MS" pitchFamily="34" charset="-128"/>
                <a:cs typeface="Tahoma" pitchFamily="34" charset="0"/>
              </a:rPr>
              <a:t>elijan</a:t>
            </a:r>
            <a:r>
              <a:rPr lang="en-GB" sz="1400" baseline="0" dirty="0" smtClean="0">
                <a:latin typeface="Times New Roman" pitchFamily="18" charset="0"/>
                <a:ea typeface="Arial Unicode MS" pitchFamily="34" charset="-128"/>
                <a:cs typeface="Tahoma" pitchFamily="34" charset="0"/>
              </a:rPr>
              <a:t> los </a:t>
            </a:r>
            <a:r>
              <a:rPr lang="en-GB" sz="1400" baseline="0" dirty="0" err="1" smtClean="0">
                <a:latin typeface="Times New Roman" pitchFamily="18" charset="0"/>
                <a:ea typeface="Arial Unicode MS" pitchFamily="34" charset="-128"/>
                <a:cs typeface="Tahoma" pitchFamily="34" charset="0"/>
              </a:rPr>
              <a:t>grupos</a:t>
            </a:r>
            <a:r>
              <a:rPr lang="en-GB" sz="1400" baseline="0" dirty="0" smtClean="0">
                <a:latin typeface="Times New Roman" pitchFamily="18" charset="0"/>
                <a:ea typeface="Arial Unicode MS" pitchFamily="34" charset="-128"/>
                <a:cs typeface="Tahoma" pitchFamily="34" charset="0"/>
              </a:rPr>
              <a:t>.</a:t>
            </a:r>
          </a:p>
          <a:p>
            <a:pPr eaLnBrk="1">
              <a:buClr>
                <a:srgbClr val="000000"/>
              </a:buClr>
              <a:buFont typeface="Times New Roman" pitchFamily="18" charset="0"/>
              <a:buNone/>
            </a:pPr>
            <a:r>
              <a:rPr lang="en-GB" sz="1400" baseline="0" dirty="0" smtClean="0">
                <a:latin typeface="Times New Roman" pitchFamily="18" charset="0"/>
                <a:ea typeface="Arial Unicode MS" pitchFamily="34" charset="-128"/>
                <a:cs typeface="Tahoma" pitchFamily="34" charset="0"/>
              </a:rPr>
              <a:t>Las </a:t>
            </a:r>
            <a:r>
              <a:rPr lang="en-GB" sz="1400" baseline="0" dirty="0" err="1" smtClean="0">
                <a:latin typeface="Times New Roman" pitchFamily="18" charset="0"/>
                <a:ea typeface="Arial Unicode MS" pitchFamily="34" charset="-128"/>
                <a:cs typeface="Tahoma" pitchFamily="34" charset="0"/>
              </a:rPr>
              <a:t>sesiones</a:t>
            </a:r>
            <a:r>
              <a:rPr lang="en-GB" sz="1400" baseline="0" dirty="0" smtClean="0">
                <a:latin typeface="Times New Roman" pitchFamily="18" charset="0"/>
                <a:ea typeface="Arial Unicode MS" pitchFamily="34" charset="-128"/>
                <a:cs typeface="Tahoma" pitchFamily="34" charset="0"/>
              </a:rPr>
              <a:t> con </a:t>
            </a:r>
            <a:r>
              <a:rPr lang="en-GB" sz="1400" baseline="0" dirty="0" err="1" smtClean="0">
                <a:latin typeface="Times New Roman" pitchFamily="18" charset="0"/>
                <a:ea typeface="Arial Unicode MS" pitchFamily="34" charset="-128"/>
                <a:cs typeface="Tahoma" pitchFamily="34" charset="0"/>
              </a:rPr>
              <a:t>manipulativos</a:t>
            </a:r>
            <a:r>
              <a:rPr lang="en-GB" sz="1400" baseline="0" dirty="0" smtClean="0">
                <a:latin typeface="Times New Roman" pitchFamily="18" charset="0"/>
                <a:ea typeface="Arial Unicode MS" pitchFamily="34" charset="-128"/>
                <a:cs typeface="Tahoma" pitchFamily="34" charset="0"/>
              </a:rPr>
              <a:t> </a:t>
            </a:r>
            <a:r>
              <a:rPr lang="en-GB" sz="1400" baseline="0" dirty="0" err="1" smtClean="0">
                <a:latin typeface="Times New Roman" pitchFamily="18" charset="0"/>
                <a:ea typeface="Arial Unicode MS" pitchFamily="34" charset="-128"/>
                <a:cs typeface="Tahoma" pitchFamily="34" charset="0"/>
              </a:rPr>
              <a:t>tradicionales</a:t>
            </a:r>
            <a:r>
              <a:rPr lang="en-GB" sz="1400" baseline="0" dirty="0" smtClean="0">
                <a:latin typeface="Times New Roman" pitchFamily="18" charset="0"/>
                <a:ea typeface="Arial Unicode MS" pitchFamily="34" charset="-128"/>
                <a:cs typeface="Tahoma" pitchFamily="34" charset="0"/>
              </a:rPr>
              <a:t> </a:t>
            </a:r>
            <a:r>
              <a:rPr lang="en-GB" sz="1400" baseline="0" dirty="0" err="1" smtClean="0">
                <a:latin typeface="Times New Roman" pitchFamily="18" charset="0"/>
                <a:ea typeface="Arial Unicode MS" pitchFamily="34" charset="-128"/>
                <a:cs typeface="Tahoma" pitchFamily="34" charset="0"/>
              </a:rPr>
              <a:t>funcionan</a:t>
            </a:r>
            <a:r>
              <a:rPr lang="en-GB" sz="1400" baseline="0" dirty="0" smtClean="0">
                <a:latin typeface="Times New Roman" pitchFamily="18" charset="0"/>
                <a:ea typeface="Arial Unicode MS" pitchFamily="34" charset="-128"/>
                <a:cs typeface="Tahoma" pitchFamily="34" charset="0"/>
              </a:rPr>
              <a:t> </a:t>
            </a:r>
            <a:r>
              <a:rPr lang="en-GB" sz="1400" baseline="0" dirty="0" err="1" smtClean="0">
                <a:latin typeface="Times New Roman" pitchFamily="18" charset="0"/>
                <a:ea typeface="Arial Unicode MS" pitchFamily="34" charset="-128"/>
                <a:cs typeface="Tahoma" pitchFamily="34" charset="0"/>
              </a:rPr>
              <a:t>bien</a:t>
            </a:r>
            <a:r>
              <a:rPr lang="en-GB" sz="1400" baseline="0" dirty="0" smtClean="0">
                <a:latin typeface="Times New Roman" pitchFamily="18" charset="0"/>
                <a:ea typeface="Arial Unicode MS" pitchFamily="34" charset="-128"/>
                <a:cs typeface="Tahoma" pitchFamily="34" charset="0"/>
              </a:rPr>
              <a:t> con </a:t>
            </a:r>
            <a:r>
              <a:rPr lang="en-GB" sz="1400" baseline="0" dirty="0" err="1" smtClean="0">
                <a:latin typeface="Times New Roman" pitchFamily="18" charset="0"/>
                <a:ea typeface="Arial Unicode MS" pitchFamily="34" charset="-128"/>
                <a:cs typeface="Tahoma" pitchFamily="34" charset="0"/>
              </a:rPr>
              <a:t>grupos</a:t>
            </a:r>
            <a:r>
              <a:rPr lang="en-GB" sz="1400" baseline="0" dirty="0" smtClean="0">
                <a:latin typeface="Times New Roman" pitchFamily="18" charset="0"/>
                <a:ea typeface="Arial Unicode MS" pitchFamily="34" charset="-128"/>
                <a:cs typeface="Tahoma" pitchFamily="34" charset="0"/>
              </a:rPr>
              <a:t> de 4 o 5 </a:t>
            </a:r>
            <a:r>
              <a:rPr lang="en-GB" sz="1400" baseline="0" dirty="0" err="1" smtClean="0">
                <a:latin typeface="Times New Roman" pitchFamily="18" charset="0"/>
                <a:ea typeface="Arial Unicode MS" pitchFamily="34" charset="-128"/>
                <a:cs typeface="Tahoma" pitchFamily="34" charset="0"/>
              </a:rPr>
              <a:t>niños</a:t>
            </a:r>
            <a:r>
              <a:rPr lang="en-GB" sz="1400" baseline="0" dirty="0" smtClean="0">
                <a:latin typeface="Times New Roman" pitchFamily="18" charset="0"/>
                <a:ea typeface="Arial Unicode MS" pitchFamily="34" charset="-128"/>
                <a:cs typeface="Tahoma" pitchFamily="34" charset="0"/>
              </a:rPr>
              <a:t> (</a:t>
            </a:r>
            <a:r>
              <a:rPr lang="en-GB" sz="1400" baseline="0" dirty="0" err="1" smtClean="0">
                <a:latin typeface="Times New Roman" pitchFamily="18" charset="0"/>
                <a:ea typeface="Arial Unicode MS" pitchFamily="34" charset="-128"/>
                <a:cs typeface="Tahoma" pitchFamily="34" charset="0"/>
              </a:rPr>
              <a:t>repartos</a:t>
            </a:r>
            <a:r>
              <a:rPr lang="en-GB" sz="1400" baseline="0" dirty="0" smtClean="0">
                <a:latin typeface="Times New Roman" pitchFamily="18" charset="0"/>
                <a:ea typeface="Arial Unicode MS" pitchFamily="34" charset="-128"/>
                <a:cs typeface="Tahoma" pitchFamily="34" charset="0"/>
              </a:rPr>
              <a:t>), </a:t>
            </a:r>
            <a:r>
              <a:rPr lang="en-GB" sz="1400" baseline="0" dirty="0" err="1" smtClean="0">
                <a:latin typeface="Times New Roman" pitchFamily="18" charset="0"/>
                <a:ea typeface="Arial Unicode MS" pitchFamily="34" charset="-128"/>
                <a:cs typeface="Tahoma" pitchFamily="34" charset="0"/>
              </a:rPr>
              <a:t>pero</a:t>
            </a:r>
            <a:r>
              <a:rPr lang="en-GB" sz="1400" baseline="0" dirty="0" smtClean="0">
                <a:latin typeface="Times New Roman" pitchFamily="18" charset="0"/>
                <a:ea typeface="Arial Unicode MS" pitchFamily="34" charset="-128"/>
                <a:cs typeface="Tahoma" pitchFamily="34" charset="0"/>
              </a:rPr>
              <a:t> </a:t>
            </a:r>
            <a:r>
              <a:rPr lang="en-GB" sz="1400" baseline="0" dirty="0" err="1" smtClean="0">
                <a:latin typeface="Times New Roman" pitchFamily="18" charset="0"/>
                <a:ea typeface="Arial Unicode MS" pitchFamily="34" charset="-128"/>
                <a:cs typeface="Tahoma" pitchFamily="34" charset="0"/>
              </a:rPr>
              <a:t>las</a:t>
            </a:r>
            <a:r>
              <a:rPr lang="en-GB" sz="1400" baseline="0" dirty="0" smtClean="0">
                <a:latin typeface="Times New Roman" pitchFamily="18" charset="0"/>
                <a:ea typeface="Arial Unicode MS" pitchFamily="34" charset="-128"/>
                <a:cs typeface="Tahoma" pitchFamily="34" charset="0"/>
              </a:rPr>
              <a:t> </a:t>
            </a:r>
            <a:r>
              <a:rPr lang="en-GB" sz="1400" baseline="0" dirty="0" err="1" smtClean="0">
                <a:latin typeface="Times New Roman" pitchFamily="18" charset="0"/>
                <a:ea typeface="Arial Unicode MS" pitchFamily="34" charset="-128"/>
                <a:cs typeface="Tahoma" pitchFamily="34" charset="0"/>
              </a:rPr>
              <a:t>sesiones</a:t>
            </a:r>
            <a:r>
              <a:rPr lang="en-GB" sz="1400" baseline="0" dirty="0" smtClean="0">
                <a:latin typeface="Times New Roman" pitchFamily="18" charset="0"/>
                <a:ea typeface="Arial Unicode MS" pitchFamily="34" charset="-128"/>
                <a:cs typeface="Tahoma" pitchFamily="34" charset="0"/>
              </a:rPr>
              <a:t> </a:t>
            </a:r>
            <a:r>
              <a:rPr lang="en-GB" sz="1400" baseline="0" dirty="0" err="1" smtClean="0">
                <a:latin typeface="Times New Roman" pitchFamily="18" charset="0"/>
                <a:ea typeface="Arial Unicode MS" pitchFamily="34" charset="-128"/>
                <a:cs typeface="Tahoma" pitchFamily="34" charset="0"/>
              </a:rPr>
              <a:t>menos</a:t>
            </a:r>
            <a:r>
              <a:rPr lang="en-GB" sz="1400" baseline="0" dirty="0" smtClean="0">
                <a:latin typeface="Times New Roman" pitchFamily="18" charset="0"/>
                <a:ea typeface="Arial Unicode MS" pitchFamily="34" charset="-128"/>
                <a:cs typeface="Tahoma" pitchFamily="34" charset="0"/>
              </a:rPr>
              <a:t> </a:t>
            </a:r>
            <a:r>
              <a:rPr lang="en-GB" sz="1400" baseline="0" dirty="0" err="1" smtClean="0">
                <a:latin typeface="Times New Roman" pitchFamily="18" charset="0"/>
                <a:ea typeface="Arial Unicode MS" pitchFamily="34" charset="-128"/>
                <a:cs typeface="Tahoma" pitchFamily="34" charset="0"/>
              </a:rPr>
              <a:t>manipulativas</a:t>
            </a:r>
            <a:r>
              <a:rPr lang="en-GB" sz="1400" baseline="0" dirty="0" smtClean="0">
                <a:latin typeface="Times New Roman" pitchFamily="18" charset="0"/>
                <a:ea typeface="Arial Unicode MS" pitchFamily="34" charset="-128"/>
                <a:cs typeface="Tahoma" pitchFamily="34" charset="0"/>
              </a:rPr>
              <a:t>, de </a:t>
            </a:r>
            <a:r>
              <a:rPr lang="en-GB" sz="1400" baseline="0" dirty="0" err="1" smtClean="0">
                <a:latin typeface="Times New Roman" pitchFamily="18" charset="0"/>
                <a:ea typeface="Arial Unicode MS" pitchFamily="34" charset="-128"/>
                <a:cs typeface="Tahoma" pitchFamily="34" charset="0"/>
              </a:rPr>
              <a:t>transición</a:t>
            </a:r>
            <a:r>
              <a:rPr lang="en-GB" sz="1400" baseline="0" dirty="0" smtClean="0">
                <a:latin typeface="Times New Roman" pitchFamily="18" charset="0"/>
                <a:ea typeface="Arial Unicode MS" pitchFamily="34" charset="-128"/>
                <a:cs typeface="Tahoma" pitchFamily="34" charset="0"/>
              </a:rPr>
              <a:t> </a:t>
            </a:r>
            <a:r>
              <a:rPr lang="en-GB" sz="1400" baseline="0" dirty="0" err="1" smtClean="0">
                <a:latin typeface="Times New Roman" pitchFamily="18" charset="0"/>
                <a:ea typeface="Arial Unicode MS" pitchFamily="34" charset="-128"/>
                <a:cs typeface="Tahoma" pitchFamily="34" charset="0"/>
              </a:rPr>
              <a:t>hacia</a:t>
            </a:r>
            <a:r>
              <a:rPr lang="en-GB" sz="1400" baseline="0" dirty="0" smtClean="0">
                <a:latin typeface="Times New Roman" pitchFamily="18" charset="0"/>
                <a:ea typeface="Arial Unicode MS" pitchFamily="34" charset="-128"/>
                <a:cs typeface="Tahoma" pitchFamily="34" charset="0"/>
              </a:rPr>
              <a:t> la </a:t>
            </a:r>
            <a:r>
              <a:rPr lang="en-GB" sz="1400" baseline="0" dirty="0" err="1" smtClean="0">
                <a:latin typeface="Times New Roman" pitchFamily="18" charset="0"/>
                <a:ea typeface="Arial Unicode MS" pitchFamily="34" charset="-128"/>
                <a:cs typeface="Tahoma" pitchFamily="34" charset="0"/>
              </a:rPr>
              <a:t>abstracción</a:t>
            </a:r>
            <a:r>
              <a:rPr lang="en-GB" sz="1400" baseline="0" dirty="0" smtClean="0">
                <a:latin typeface="Times New Roman" pitchFamily="18" charset="0"/>
                <a:ea typeface="Arial Unicode MS" pitchFamily="34" charset="-128"/>
                <a:cs typeface="Tahoma" pitchFamily="34" charset="0"/>
              </a:rPr>
              <a:t>, </a:t>
            </a:r>
            <a:r>
              <a:rPr lang="en-GB" sz="1400" baseline="0" dirty="0" err="1" smtClean="0">
                <a:latin typeface="Times New Roman" pitchFamily="18" charset="0"/>
                <a:ea typeface="Arial Unicode MS" pitchFamily="34" charset="-128"/>
                <a:cs typeface="Tahoma" pitchFamily="34" charset="0"/>
              </a:rPr>
              <a:t>funcionan</a:t>
            </a:r>
            <a:r>
              <a:rPr lang="en-GB" sz="1400" baseline="0" dirty="0" smtClean="0">
                <a:latin typeface="Times New Roman" pitchFamily="18" charset="0"/>
                <a:ea typeface="Arial Unicode MS" pitchFamily="34" charset="-128"/>
                <a:cs typeface="Tahoma" pitchFamily="34" charset="0"/>
              </a:rPr>
              <a:t> </a:t>
            </a:r>
            <a:r>
              <a:rPr lang="en-GB" sz="1400" baseline="0" dirty="0" err="1" smtClean="0">
                <a:latin typeface="Times New Roman" pitchFamily="18" charset="0"/>
                <a:ea typeface="Arial Unicode MS" pitchFamily="34" charset="-128"/>
                <a:cs typeface="Tahoma" pitchFamily="34" charset="0"/>
              </a:rPr>
              <a:t>mejor</a:t>
            </a:r>
            <a:r>
              <a:rPr lang="en-GB" sz="1400" baseline="0" dirty="0" smtClean="0">
                <a:latin typeface="Times New Roman" pitchFamily="18" charset="0"/>
                <a:ea typeface="Arial Unicode MS" pitchFamily="34" charset="-128"/>
                <a:cs typeface="Tahoma" pitchFamily="34" charset="0"/>
              </a:rPr>
              <a:t> </a:t>
            </a:r>
            <a:r>
              <a:rPr lang="en-GB" sz="1400" baseline="0" dirty="0" err="1" smtClean="0">
                <a:latin typeface="Times New Roman" pitchFamily="18" charset="0"/>
                <a:ea typeface="Arial Unicode MS" pitchFamily="34" charset="-128"/>
                <a:cs typeface="Tahoma" pitchFamily="34" charset="0"/>
              </a:rPr>
              <a:t>por</a:t>
            </a:r>
            <a:r>
              <a:rPr lang="en-GB" sz="1400" baseline="0" dirty="0" smtClean="0">
                <a:latin typeface="Times New Roman" pitchFamily="18" charset="0"/>
                <a:ea typeface="Arial Unicode MS" pitchFamily="34" charset="-128"/>
                <a:cs typeface="Tahoma" pitchFamily="34" charset="0"/>
              </a:rPr>
              <a:t> </a:t>
            </a:r>
            <a:r>
              <a:rPr lang="en-GB" sz="1400" baseline="0" dirty="0" err="1" smtClean="0">
                <a:latin typeface="Times New Roman" pitchFamily="18" charset="0"/>
                <a:ea typeface="Arial Unicode MS" pitchFamily="34" charset="-128"/>
                <a:cs typeface="Tahoma" pitchFamily="34" charset="0"/>
              </a:rPr>
              <a:t>parejas</a:t>
            </a:r>
            <a:r>
              <a:rPr lang="en-GB" sz="1400" baseline="0" dirty="0" smtClean="0">
                <a:latin typeface="Times New Roman" pitchFamily="18" charset="0"/>
                <a:ea typeface="Arial Unicode MS" pitchFamily="34" charset="-128"/>
                <a:cs typeface="Tahoma" pitchFamily="34" charset="0"/>
              </a:rPr>
              <a:t>. Las </a:t>
            </a:r>
            <a:r>
              <a:rPr lang="en-GB" sz="1400" baseline="0" dirty="0" err="1" smtClean="0">
                <a:latin typeface="Times New Roman" pitchFamily="18" charset="0"/>
                <a:ea typeface="Arial Unicode MS" pitchFamily="34" charset="-128"/>
                <a:cs typeface="Tahoma" pitchFamily="34" charset="0"/>
              </a:rPr>
              <a:t>sesiones</a:t>
            </a:r>
            <a:r>
              <a:rPr lang="en-GB" sz="1400" baseline="0" dirty="0" smtClean="0">
                <a:latin typeface="Times New Roman" pitchFamily="18" charset="0"/>
                <a:ea typeface="Arial Unicode MS" pitchFamily="34" charset="-128"/>
                <a:cs typeface="Tahoma" pitchFamily="34" charset="0"/>
              </a:rPr>
              <a:t> con </a:t>
            </a:r>
            <a:r>
              <a:rPr lang="en-GB" sz="1400" baseline="0" dirty="0" err="1" smtClean="0">
                <a:latin typeface="Times New Roman" pitchFamily="18" charset="0"/>
                <a:ea typeface="Arial Unicode MS" pitchFamily="34" charset="-128"/>
                <a:cs typeface="Tahoma" pitchFamily="34" charset="0"/>
              </a:rPr>
              <a:t>GeoGebra</a:t>
            </a:r>
            <a:r>
              <a:rPr lang="en-GB" sz="1400" baseline="0" dirty="0" smtClean="0">
                <a:latin typeface="Times New Roman" pitchFamily="18" charset="0"/>
                <a:ea typeface="Arial Unicode MS" pitchFamily="34" charset="-128"/>
                <a:cs typeface="Tahoma" pitchFamily="34" charset="0"/>
              </a:rPr>
              <a:t> en </a:t>
            </a:r>
            <a:r>
              <a:rPr lang="en-GB" sz="1400" baseline="0" dirty="0" err="1" smtClean="0">
                <a:latin typeface="Times New Roman" pitchFamily="18" charset="0"/>
                <a:ea typeface="Arial Unicode MS" pitchFamily="34" charset="-128"/>
                <a:cs typeface="Tahoma" pitchFamily="34" charset="0"/>
              </a:rPr>
              <a:t>este</a:t>
            </a:r>
            <a:r>
              <a:rPr lang="en-GB" sz="1400" baseline="0" dirty="0" smtClean="0">
                <a:latin typeface="Times New Roman" pitchFamily="18" charset="0"/>
                <a:ea typeface="Arial Unicode MS" pitchFamily="34" charset="-128"/>
                <a:cs typeface="Tahoma" pitchFamily="34" charset="0"/>
              </a:rPr>
              <a:t> </a:t>
            </a:r>
            <a:r>
              <a:rPr lang="en-GB" sz="1400" baseline="0" dirty="0" err="1" smtClean="0">
                <a:latin typeface="Times New Roman" pitchFamily="18" charset="0"/>
                <a:ea typeface="Arial Unicode MS" pitchFamily="34" charset="-128"/>
                <a:cs typeface="Tahoma" pitchFamily="34" charset="0"/>
              </a:rPr>
              <a:t>trabajo</a:t>
            </a:r>
            <a:r>
              <a:rPr lang="en-GB" sz="1400" baseline="0" dirty="0" smtClean="0">
                <a:latin typeface="Times New Roman" pitchFamily="18" charset="0"/>
                <a:ea typeface="Arial Unicode MS" pitchFamily="34" charset="-128"/>
                <a:cs typeface="Tahoma" pitchFamily="34" charset="0"/>
              </a:rPr>
              <a:t> se </a:t>
            </a:r>
            <a:r>
              <a:rPr lang="en-GB" sz="1400" baseline="0" dirty="0" err="1" smtClean="0">
                <a:latin typeface="Times New Roman" pitchFamily="18" charset="0"/>
                <a:ea typeface="Arial Unicode MS" pitchFamily="34" charset="-128"/>
                <a:cs typeface="Tahoma" pitchFamily="34" charset="0"/>
              </a:rPr>
              <a:t>hicieron</a:t>
            </a:r>
            <a:r>
              <a:rPr lang="en-GB" sz="1400" baseline="0" dirty="0" smtClean="0">
                <a:latin typeface="Times New Roman" pitchFamily="18" charset="0"/>
                <a:ea typeface="Arial Unicode MS" pitchFamily="34" charset="-128"/>
                <a:cs typeface="Tahoma" pitchFamily="34" charset="0"/>
              </a:rPr>
              <a:t> </a:t>
            </a:r>
            <a:r>
              <a:rPr lang="en-GB" sz="1400" baseline="0" dirty="0" err="1" smtClean="0">
                <a:latin typeface="Times New Roman" pitchFamily="18" charset="0"/>
                <a:ea typeface="Arial Unicode MS" pitchFamily="34" charset="-128"/>
                <a:cs typeface="Tahoma" pitchFamily="34" charset="0"/>
              </a:rPr>
              <a:t>siempre</a:t>
            </a:r>
            <a:r>
              <a:rPr lang="en-GB" sz="1400" baseline="0" dirty="0" smtClean="0">
                <a:latin typeface="Times New Roman" pitchFamily="18" charset="0"/>
                <a:ea typeface="Arial Unicode MS" pitchFamily="34" charset="-128"/>
                <a:cs typeface="Tahoma" pitchFamily="34" charset="0"/>
              </a:rPr>
              <a:t> </a:t>
            </a:r>
            <a:r>
              <a:rPr lang="en-GB" sz="1400" baseline="0" dirty="0" err="1" smtClean="0">
                <a:latin typeface="Times New Roman" pitchFamily="18" charset="0"/>
                <a:ea typeface="Arial Unicode MS" pitchFamily="34" charset="-128"/>
                <a:cs typeface="Tahoma" pitchFamily="34" charset="0"/>
              </a:rPr>
              <a:t>desde</a:t>
            </a:r>
            <a:r>
              <a:rPr lang="en-GB" sz="1400" baseline="0" dirty="0" smtClean="0">
                <a:latin typeface="Times New Roman" pitchFamily="18" charset="0"/>
                <a:ea typeface="Arial Unicode MS" pitchFamily="34" charset="-128"/>
                <a:cs typeface="Tahoma" pitchFamily="34" charset="0"/>
              </a:rPr>
              <a:t> la </a:t>
            </a:r>
            <a:r>
              <a:rPr lang="en-GB" sz="1400" baseline="0" dirty="0" err="1" smtClean="0">
                <a:latin typeface="Times New Roman" pitchFamily="18" charset="0"/>
                <a:ea typeface="Arial Unicode MS" pitchFamily="34" charset="-128"/>
                <a:cs typeface="Tahoma" pitchFamily="34" charset="0"/>
              </a:rPr>
              <a:t>pizarra</a:t>
            </a:r>
            <a:r>
              <a:rPr lang="en-GB" sz="1400" baseline="0" dirty="0" smtClean="0">
                <a:latin typeface="Times New Roman" pitchFamily="18" charset="0"/>
                <a:ea typeface="Arial Unicode MS" pitchFamily="34" charset="-128"/>
                <a:cs typeface="Tahoma" pitchFamily="34" charset="0"/>
              </a:rPr>
              <a:t> digital.</a:t>
            </a:r>
          </a:p>
          <a:p>
            <a:pPr eaLnBrk="1">
              <a:buClr>
                <a:srgbClr val="000000"/>
              </a:buClr>
              <a:buFont typeface="Times New Roman" pitchFamily="18" charset="0"/>
              <a:buNone/>
            </a:pPr>
            <a:endParaRPr lang="en-GB" sz="1400" baseline="0" dirty="0" smtClean="0">
              <a:latin typeface="Times New Roman" pitchFamily="18" charset="0"/>
              <a:ea typeface="Arial Unicode MS" pitchFamily="34" charset="-128"/>
              <a:cs typeface="Tahoma" pitchFamily="34" charset="0"/>
            </a:endParaRPr>
          </a:p>
          <a:p>
            <a:pPr eaLnBrk="1">
              <a:buClr>
                <a:srgbClr val="000000"/>
              </a:buClr>
              <a:buFont typeface="Times New Roman" pitchFamily="18" charset="0"/>
              <a:buNone/>
            </a:pPr>
            <a:r>
              <a:rPr lang="en-GB" sz="1400" baseline="0" dirty="0" smtClean="0">
                <a:latin typeface="Times New Roman" pitchFamily="18" charset="0"/>
                <a:ea typeface="Arial Unicode MS" pitchFamily="34" charset="-128"/>
                <a:cs typeface="Tahoma" pitchFamily="34" charset="0"/>
              </a:rPr>
              <a:t>En el </a:t>
            </a:r>
            <a:r>
              <a:rPr lang="en-GB" sz="1400" baseline="0" dirty="0" err="1" smtClean="0">
                <a:latin typeface="Times New Roman" pitchFamily="18" charset="0"/>
                <a:ea typeface="Arial Unicode MS" pitchFamily="34" charset="-128"/>
                <a:cs typeface="Tahoma" pitchFamily="34" charset="0"/>
              </a:rPr>
              <a:t>futuro</a:t>
            </a:r>
            <a:r>
              <a:rPr lang="en-GB" sz="1400" baseline="0" dirty="0" smtClean="0">
                <a:latin typeface="Times New Roman" pitchFamily="18" charset="0"/>
                <a:ea typeface="Arial Unicode MS" pitchFamily="34" charset="-128"/>
                <a:cs typeface="Tahoma" pitchFamily="34" charset="0"/>
              </a:rPr>
              <a:t>:</a:t>
            </a:r>
          </a:p>
          <a:p>
            <a:pPr eaLnBrk="1">
              <a:buClr>
                <a:srgbClr val="000000"/>
              </a:buClr>
              <a:buFont typeface="Times New Roman" pitchFamily="18" charset="0"/>
              <a:buNone/>
            </a:pPr>
            <a:r>
              <a:rPr lang="en-GB" sz="1400" baseline="0" dirty="0" err="1" smtClean="0">
                <a:latin typeface="Times New Roman" pitchFamily="18" charset="0"/>
                <a:ea typeface="Arial Unicode MS" pitchFamily="34" charset="-128"/>
                <a:cs typeface="Tahoma" pitchFamily="34" charset="0"/>
              </a:rPr>
              <a:t>Incorporar</a:t>
            </a:r>
            <a:r>
              <a:rPr lang="en-GB" sz="1400" baseline="0" dirty="0" smtClean="0">
                <a:latin typeface="Times New Roman" pitchFamily="18" charset="0"/>
                <a:ea typeface="Arial Unicode MS" pitchFamily="34" charset="-128"/>
                <a:cs typeface="Tahoma" pitchFamily="34" charset="0"/>
              </a:rPr>
              <a:t> </a:t>
            </a:r>
            <a:r>
              <a:rPr lang="en-GB" sz="1400" baseline="0" dirty="0" err="1" smtClean="0">
                <a:latin typeface="Times New Roman" pitchFamily="18" charset="0"/>
                <a:ea typeface="Arial Unicode MS" pitchFamily="34" charset="-128"/>
                <a:cs typeface="Tahoma" pitchFamily="34" charset="0"/>
              </a:rPr>
              <a:t>GeoGebra</a:t>
            </a:r>
            <a:r>
              <a:rPr lang="en-GB" sz="1400" baseline="0" dirty="0" smtClean="0">
                <a:latin typeface="Times New Roman" pitchFamily="18" charset="0"/>
                <a:ea typeface="Arial Unicode MS" pitchFamily="34" charset="-128"/>
                <a:cs typeface="Tahoma" pitchFamily="34" charset="0"/>
              </a:rPr>
              <a:t> en un </a:t>
            </a:r>
            <a:r>
              <a:rPr lang="en-GB" sz="1400" baseline="0" dirty="0" err="1" smtClean="0">
                <a:latin typeface="Times New Roman" pitchFamily="18" charset="0"/>
                <a:ea typeface="Arial Unicode MS" pitchFamily="34" charset="-128"/>
                <a:cs typeface="Tahoma" pitchFamily="34" charset="0"/>
              </a:rPr>
              <a:t>entorno</a:t>
            </a:r>
            <a:r>
              <a:rPr lang="en-GB" sz="1400" baseline="0" dirty="0" smtClean="0">
                <a:latin typeface="Times New Roman" pitchFamily="18" charset="0"/>
                <a:ea typeface="Arial Unicode MS" pitchFamily="34" charset="-128"/>
                <a:cs typeface="Tahoma" pitchFamily="34" charset="0"/>
              </a:rPr>
              <a:t> de </a:t>
            </a:r>
            <a:r>
              <a:rPr lang="en-GB" sz="1400" baseline="0" dirty="0" err="1" smtClean="0">
                <a:latin typeface="Times New Roman" pitchFamily="18" charset="0"/>
                <a:ea typeface="Arial Unicode MS" pitchFamily="34" charset="-128"/>
                <a:cs typeface="Tahoma" pitchFamily="34" charset="0"/>
              </a:rPr>
              <a:t>aprendizaje</a:t>
            </a:r>
            <a:r>
              <a:rPr lang="en-GB" sz="1400" baseline="0" dirty="0" smtClean="0">
                <a:latin typeface="Times New Roman" pitchFamily="18" charset="0"/>
                <a:ea typeface="Arial Unicode MS" pitchFamily="34" charset="-128"/>
                <a:cs typeface="Tahoma" pitchFamily="34" charset="0"/>
              </a:rPr>
              <a:t> </a:t>
            </a:r>
            <a:r>
              <a:rPr lang="en-GB" sz="1400" baseline="0" dirty="0" err="1" smtClean="0">
                <a:latin typeface="Times New Roman" pitchFamily="18" charset="0"/>
                <a:ea typeface="Arial Unicode MS" pitchFamily="34" charset="-128"/>
                <a:cs typeface="Tahoma" pitchFamily="34" charset="0"/>
              </a:rPr>
              <a:t>mixto</a:t>
            </a:r>
            <a:r>
              <a:rPr lang="en-GB" sz="1400" baseline="0" dirty="0" smtClean="0">
                <a:latin typeface="Times New Roman" pitchFamily="18" charset="0"/>
                <a:ea typeface="Arial Unicode MS" pitchFamily="34" charset="-128"/>
                <a:cs typeface="Tahoma" pitchFamily="34" charset="0"/>
              </a:rPr>
              <a:t> </a:t>
            </a:r>
            <a:r>
              <a:rPr lang="en-GB" sz="1400" baseline="0" dirty="0" err="1" smtClean="0">
                <a:latin typeface="Times New Roman" pitchFamily="18" charset="0"/>
                <a:ea typeface="Arial Unicode MS" pitchFamily="34" charset="-128"/>
                <a:cs typeface="Tahoma" pitchFamily="34" charset="0"/>
              </a:rPr>
              <a:t>como</a:t>
            </a:r>
            <a:r>
              <a:rPr lang="en-GB" sz="1400" baseline="0" dirty="0" smtClean="0">
                <a:latin typeface="Times New Roman" pitchFamily="18" charset="0"/>
                <a:ea typeface="Arial Unicode MS" pitchFamily="34" charset="-128"/>
                <a:cs typeface="Tahoma" pitchFamily="34" charset="0"/>
              </a:rPr>
              <a:t> </a:t>
            </a:r>
            <a:r>
              <a:rPr lang="en-GB" sz="1400" baseline="0" dirty="0" err="1" smtClean="0">
                <a:latin typeface="Times New Roman" pitchFamily="18" charset="0"/>
                <a:ea typeface="Arial Unicode MS" pitchFamily="34" charset="-128"/>
                <a:cs typeface="Tahoma" pitchFamily="34" charset="0"/>
              </a:rPr>
              <a:t>este</a:t>
            </a:r>
            <a:r>
              <a:rPr lang="en-GB" sz="1400" baseline="0" dirty="0" smtClean="0">
                <a:latin typeface="Times New Roman" pitchFamily="18" charset="0"/>
                <a:ea typeface="Arial Unicode MS" pitchFamily="34" charset="-128"/>
                <a:cs typeface="Tahoma" pitchFamily="34" charset="0"/>
              </a:rPr>
              <a:t> al </a:t>
            </a:r>
            <a:r>
              <a:rPr lang="en-GB" sz="1400" baseline="0" dirty="0" err="1" smtClean="0">
                <a:latin typeface="Times New Roman" pitchFamily="18" charset="0"/>
                <a:ea typeface="Arial Unicode MS" pitchFamily="34" charset="-128"/>
                <a:cs typeface="Tahoma" pitchFamily="34" charset="0"/>
              </a:rPr>
              <a:t>aprendizaje</a:t>
            </a:r>
            <a:r>
              <a:rPr lang="en-GB" sz="1400" baseline="0" dirty="0" smtClean="0">
                <a:latin typeface="Times New Roman" pitchFamily="18" charset="0"/>
                <a:ea typeface="Arial Unicode MS" pitchFamily="34" charset="-128"/>
                <a:cs typeface="Tahoma" pitchFamily="34" charset="0"/>
              </a:rPr>
              <a:t> de </a:t>
            </a:r>
            <a:r>
              <a:rPr lang="en-GB" sz="1400" baseline="0" dirty="0" err="1" smtClean="0">
                <a:latin typeface="Times New Roman" pitchFamily="18" charset="0"/>
                <a:ea typeface="Arial Unicode MS" pitchFamily="34" charset="-128"/>
                <a:cs typeface="Tahoma" pitchFamily="34" charset="0"/>
              </a:rPr>
              <a:t>las</a:t>
            </a:r>
            <a:r>
              <a:rPr lang="en-GB" sz="1400" baseline="0" dirty="0" smtClean="0">
                <a:latin typeface="Times New Roman" pitchFamily="18" charset="0"/>
                <a:ea typeface="Arial Unicode MS" pitchFamily="34" charset="-128"/>
                <a:cs typeface="Tahoma" pitchFamily="34" charset="0"/>
              </a:rPr>
              <a:t> </a:t>
            </a:r>
            <a:r>
              <a:rPr lang="en-GB" sz="1400" baseline="0" dirty="0" err="1" smtClean="0">
                <a:latin typeface="Times New Roman" pitchFamily="18" charset="0"/>
                <a:ea typeface="Arial Unicode MS" pitchFamily="34" charset="-128"/>
                <a:cs typeface="Tahoma" pitchFamily="34" charset="0"/>
              </a:rPr>
              <a:t>fracciones</a:t>
            </a:r>
            <a:r>
              <a:rPr lang="en-GB" sz="1400" baseline="0" dirty="0" smtClean="0">
                <a:latin typeface="Times New Roman" pitchFamily="18" charset="0"/>
                <a:ea typeface="Arial Unicode MS" pitchFamily="34" charset="-128"/>
                <a:cs typeface="Tahoma" pitchFamily="34" charset="0"/>
              </a:rPr>
              <a:t>, </a:t>
            </a:r>
            <a:r>
              <a:rPr lang="en-GB" sz="1400" baseline="0" dirty="0" err="1" smtClean="0">
                <a:latin typeface="Times New Roman" pitchFamily="18" charset="0"/>
                <a:ea typeface="Arial Unicode MS" pitchFamily="34" charset="-128"/>
                <a:cs typeface="Tahoma" pitchFamily="34" charset="0"/>
              </a:rPr>
              <a:t>trabajo</a:t>
            </a:r>
            <a:r>
              <a:rPr lang="en-GB" sz="1400" baseline="0" dirty="0" smtClean="0">
                <a:latin typeface="Times New Roman" pitchFamily="18" charset="0"/>
                <a:ea typeface="Arial Unicode MS" pitchFamily="34" charset="-128"/>
                <a:cs typeface="Tahoma" pitchFamily="34" charset="0"/>
              </a:rPr>
              <a:t> con </a:t>
            </a:r>
            <a:r>
              <a:rPr lang="en-GB" sz="1400" baseline="0" dirty="0" err="1" smtClean="0">
                <a:latin typeface="Times New Roman" pitchFamily="18" charset="0"/>
                <a:ea typeface="Arial Unicode MS" pitchFamily="34" charset="-128"/>
                <a:cs typeface="Tahoma" pitchFamily="34" charset="0"/>
              </a:rPr>
              <a:t>GeoGebra</a:t>
            </a:r>
            <a:r>
              <a:rPr lang="en-GB" sz="1400" baseline="0" dirty="0" smtClean="0">
                <a:latin typeface="Times New Roman" pitchFamily="18" charset="0"/>
                <a:ea typeface="Arial Unicode MS" pitchFamily="34" charset="-128"/>
                <a:cs typeface="Tahoma" pitchFamily="34" charset="0"/>
              </a:rPr>
              <a:t> </a:t>
            </a:r>
            <a:r>
              <a:rPr lang="en-GB" sz="1400" baseline="0" dirty="0" err="1" smtClean="0">
                <a:latin typeface="Times New Roman" pitchFamily="18" charset="0"/>
                <a:ea typeface="Arial Unicode MS" pitchFamily="34" charset="-128"/>
                <a:cs typeface="Tahoma" pitchFamily="34" charset="0"/>
              </a:rPr>
              <a:t>más</a:t>
            </a:r>
            <a:r>
              <a:rPr lang="en-GB" sz="1400" baseline="0" dirty="0" smtClean="0">
                <a:latin typeface="Times New Roman" pitchFamily="18" charset="0"/>
                <a:ea typeface="Arial Unicode MS" pitchFamily="34" charset="-128"/>
                <a:cs typeface="Tahoma" pitchFamily="34" charset="0"/>
              </a:rPr>
              <a:t> </a:t>
            </a:r>
            <a:r>
              <a:rPr lang="en-GB" sz="1400" baseline="0" dirty="0" err="1" smtClean="0">
                <a:latin typeface="Times New Roman" pitchFamily="18" charset="0"/>
                <a:ea typeface="Arial Unicode MS" pitchFamily="34" charset="-128"/>
                <a:cs typeface="Tahoma" pitchFamily="34" charset="0"/>
              </a:rPr>
              <a:t>intenso</a:t>
            </a:r>
            <a:r>
              <a:rPr lang="en-GB" sz="1400" baseline="0" dirty="0" smtClean="0">
                <a:latin typeface="Times New Roman" pitchFamily="18" charset="0"/>
                <a:ea typeface="Arial Unicode MS" pitchFamily="34" charset="-128"/>
                <a:cs typeface="Tahoma" pitchFamily="34" charset="0"/>
              </a:rPr>
              <a:t>, en </a:t>
            </a:r>
            <a:r>
              <a:rPr lang="en-GB" sz="1400" baseline="0" dirty="0" err="1" smtClean="0">
                <a:latin typeface="Times New Roman" pitchFamily="18" charset="0"/>
                <a:ea typeface="Arial Unicode MS" pitchFamily="34" charset="-128"/>
                <a:cs typeface="Tahoma" pitchFamily="34" charset="0"/>
              </a:rPr>
              <a:t>aula</a:t>
            </a:r>
            <a:r>
              <a:rPr lang="en-GB" sz="1400" baseline="0" dirty="0" smtClean="0">
                <a:latin typeface="Times New Roman" pitchFamily="18" charset="0"/>
                <a:ea typeface="Arial Unicode MS" pitchFamily="34" charset="-128"/>
                <a:cs typeface="Tahoma" pitchFamily="34" charset="0"/>
              </a:rPr>
              <a:t> </a:t>
            </a:r>
            <a:r>
              <a:rPr lang="en-GB" sz="1400" baseline="0" dirty="0" err="1" smtClean="0">
                <a:latin typeface="Times New Roman" pitchFamily="18" charset="0"/>
                <a:ea typeface="Arial Unicode MS" pitchFamily="34" charset="-128"/>
                <a:cs typeface="Tahoma" pitchFamily="34" charset="0"/>
              </a:rPr>
              <a:t>informática</a:t>
            </a:r>
            <a:r>
              <a:rPr lang="en-GB" sz="1400" baseline="0" dirty="0" smtClean="0">
                <a:latin typeface="Times New Roman" pitchFamily="18" charset="0"/>
                <a:ea typeface="Arial Unicode MS" pitchFamily="34" charset="-128"/>
                <a:cs typeface="Tahoma" pitchFamily="34" charset="0"/>
              </a:rPr>
              <a:t>, no solo con </a:t>
            </a:r>
            <a:r>
              <a:rPr lang="en-GB" sz="1400" baseline="0" dirty="0" err="1" smtClean="0">
                <a:latin typeface="Times New Roman" pitchFamily="18" charset="0"/>
                <a:ea typeface="Arial Unicode MS" pitchFamily="34" charset="-128"/>
                <a:cs typeface="Tahoma" pitchFamily="34" charset="0"/>
              </a:rPr>
              <a:t>pizarra</a:t>
            </a:r>
            <a:r>
              <a:rPr lang="en-GB" sz="1400" baseline="0" dirty="0" smtClean="0">
                <a:latin typeface="Times New Roman" pitchFamily="18" charset="0"/>
                <a:ea typeface="Arial Unicode MS" pitchFamily="34" charset="-128"/>
                <a:cs typeface="Tahoma" pitchFamily="34" charset="0"/>
              </a:rPr>
              <a:t> digital.</a:t>
            </a:r>
          </a:p>
          <a:p>
            <a:pPr eaLnBrk="1">
              <a:buClr>
                <a:srgbClr val="000000"/>
              </a:buClr>
              <a:buFont typeface="Times New Roman" pitchFamily="18" charset="0"/>
              <a:buNone/>
            </a:pPr>
            <a:r>
              <a:rPr lang="en-GB" sz="1400" baseline="0" dirty="0" err="1" smtClean="0">
                <a:latin typeface="Times New Roman" pitchFamily="18" charset="0"/>
                <a:ea typeface="Arial Unicode MS" pitchFamily="34" charset="-128"/>
                <a:cs typeface="Tahoma" pitchFamily="34" charset="0"/>
              </a:rPr>
              <a:t>Hacer</a:t>
            </a:r>
            <a:r>
              <a:rPr lang="en-GB" sz="1400" baseline="0" dirty="0" smtClean="0">
                <a:latin typeface="Times New Roman" pitchFamily="18" charset="0"/>
                <a:ea typeface="Arial Unicode MS" pitchFamily="34" charset="-128"/>
                <a:cs typeface="Tahoma" pitchFamily="34" charset="0"/>
              </a:rPr>
              <a:t> </a:t>
            </a:r>
            <a:r>
              <a:rPr lang="en-GB" sz="1400" baseline="0" dirty="0" err="1" smtClean="0">
                <a:latin typeface="Times New Roman" pitchFamily="18" charset="0"/>
                <a:ea typeface="Arial Unicode MS" pitchFamily="34" charset="-128"/>
                <a:cs typeface="Tahoma" pitchFamily="34" charset="0"/>
              </a:rPr>
              <a:t>que</a:t>
            </a:r>
            <a:r>
              <a:rPr lang="en-GB" sz="1400" baseline="0" dirty="0" smtClean="0">
                <a:latin typeface="Times New Roman" pitchFamily="18" charset="0"/>
                <a:ea typeface="Arial Unicode MS" pitchFamily="34" charset="-128"/>
                <a:cs typeface="Tahoma" pitchFamily="34" charset="0"/>
              </a:rPr>
              <a:t> los </a:t>
            </a:r>
            <a:r>
              <a:rPr lang="en-GB" sz="1400" baseline="0" dirty="0" err="1" smtClean="0">
                <a:latin typeface="Times New Roman" pitchFamily="18" charset="0"/>
                <a:ea typeface="Arial Unicode MS" pitchFamily="34" charset="-128"/>
                <a:cs typeface="Tahoma" pitchFamily="34" charset="0"/>
              </a:rPr>
              <a:t>niños</a:t>
            </a:r>
            <a:r>
              <a:rPr lang="en-GB" sz="1400" baseline="0" dirty="0" smtClean="0">
                <a:latin typeface="Times New Roman" pitchFamily="18" charset="0"/>
                <a:ea typeface="Arial Unicode MS" pitchFamily="34" charset="-128"/>
                <a:cs typeface="Tahoma" pitchFamily="34" charset="0"/>
              </a:rPr>
              <a:t> </a:t>
            </a:r>
            <a:r>
              <a:rPr lang="en-GB" sz="1400" baseline="0" dirty="0" err="1" smtClean="0">
                <a:latin typeface="Times New Roman" pitchFamily="18" charset="0"/>
                <a:ea typeface="Arial Unicode MS" pitchFamily="34" charset="-128"/>
                <a:cs typeface="Tahoma" pitchFamily="34" charset="0"/>
              </a:rPr>
              <a:t>preparen</a:t>
            </a:r>
            <a:r>
              <a:rPr lang="en-GB" sz="1400" baseline="0" dirty="0" smtClean="0">
                <a:latin typeface="Times New Roman" pitchFamily="18" charset="0"/>
                <a:ea typeface="Arial Unicode MS" pitchFamily="34" charset="-128"/>
                <a:cs typeface="Tahoma" pitchFamily="34" charset="0"/>
              </a:rPr>
              <a:t> </a:t>
            </a:r>
            <a:r>
              <a:rPr lang="en-GB" sz="1400" baseline="0" dirty="0" err="1" smtClean="0">
                <a:latin typeface="Times New Roman" pitchFamily="18" charset="0"/>
                <a:ea typeface="Arial Unicode MS" pitchFamily="34" charset="-128"/>
                <a:cs typeface="Tahoma" pitchFamily="34" charset="0"/>
              </a:rPr>
              <a:t>trabajos</a:t>
            </a:r>
            <a:r>
              <a:rPr lang="en-GB" sz="1400" baseline="0" dirty="0" smtClean="0">
                <a:latin typeface="Times New Roman" pitchFamily="18" charset="0"/>
                <a:ea typeface="Arial Unicode MS" pitchFamily="34" charset="-128"/>
                <a:cs typeface="Tahoma" pitchFamily="34" charset="0"/>
              </a:rPr>
              <a:t> en </a:t>
            </a:r>
            <a:r>
              <a:rPr lang="en-GB" sz="1400" baseline="0" dirty="0" err="1" smtClean="0">
                <a:latin typeface="Times New Roman" pitchFamily="18" charset="0"/>
                <a:ea typeface="Arial Unicode MS" pitchFamily="34" charset="-128"/>
                <a:cs typeface="Tahoma" pitchFamily="34" charset="0"/>
              </a:rPr>
              <a:t>grupo</a:t>
            </a:r>
            <a:r>
              <a:rPr lang="en-GB" sz="1400" baseline="0" dirty="0" smtClean="0">
                <a:latin typeface="Times New Roman" pitchFamily="18" charset="0"/>
                <a:ea typeface="Arial Unicode MS" pitchFamily="34" charset="-128"/>
                <a:cs typeface="Tahoma" pitchFamily="34" charset="0"/>
              </a:rPr>
              <a:t> </a:t>
            </a:r>
            <a:r>
              <a:rPr lang="en-GB" sz="1400" baseline="0" dirty="0" err="1" smtClean="0">
                <a:latin typeface="Times New Roman" pitchFamily="18" charset="0"/>
                <a:ea typeface="Arial Unicode MS" pitchFamily="34" charset="-128"/>
                <a:cs typeface="Tahoma" pitchFamily="34" charset="0"/>
              </a:rPr>
              <a:t>también</a:t>
            </a:r>
            <a:r>
              <a:rPr lang="en-GB" sz="1400" baseline="0" dirty="0" smtClean="0">
                <a:latin typeface="Times New Roman" pitchFamily="18" charset="0"/>
                <a:ea typeface="Arial Unicode MS" pitchFamily="34" charset="-128"/>
                <a:cs typeface="Tahoma" pitchFamily="34" charset="0"/>
              </a:rPr>
              <a:t> </a:t>
            </a:r>
            <a:r>
              <a:rPr lang="en-GB" sz="1400" baseline="0" dirty="0" err="1" smtClean="0">
                <a:latin typeface="Times New Roman" pitchFamily="18" charset="0"/>
                <a:ea typeface="Arial Unicode MS" pitchFamily="34" charset="-128"/>
                <a:cs typeface="Tahoma" pitchFamily="34" charset="0"/>
              </a:rPr>
              <a:t>desde</a:t>
            </a:r>
            <a:r>
              <a:rPr lang="en-GB" sz="1400" baseline="0" dirty="0" smtClean="0">
                <a:latin typeface="Times New Roman" pitchFamily="18" charset="0"/>
                <a:ea typeface="Arial Unicode MS" pitchFamily="34" charset="-128"/>
                <a:cs typeface="Tahoma" pitchFamily="34" charset="0"/>
              </a:rPr>
              <a:t> sus casas con </a:t>
            </a:r>
            <a:r>
              <a:rPr lang="en-GB" sz="1400" baseline="0" dirty="0" err="1" smtClean="0">
                <a:latin typeface="Times New Roman" pitchFamily="18" charset="0"/>
                <a:ea typeface="Arial Unicode MS" pitchFamily="34" charset="-128"/>
                <a:cs typeface="Tahoma" pitchFamily="34" charset="0"/>
              </a:rPr>
              <a:t>GeoGebra</a:t>
            </a:r>
            <a:r>
              <a:rPr lang="en-GB" sz="1400" baseline="0" dirty="0" smtClean="0">
                <a:latin typeface="Times New Roman" pitchFamily="18" charset="0"/>
                <a:ea typeface="Arial Unicode MS" pitchFamily="34" charset="-128"/>
                <a:cs typeface="Tahoma" pitchFamily="34" charset="0"/>
              </a:rPr>
              <a:t>: </a:t>
            </a:r>
            <a:r>
              <a:rPr lang="en-GB" sz="1400" baseline="0" dirty="0" err="1" smtClean="0">
                <a:latin typeface="Times New Roman" pitchFamily="18" charset="0"/>
                <a:ea typeface="Arial Unicode MS" pitchFamily="34" charset="-128"/>
                <a:cs typeface="Tahoma" pitchFamily="34" charset="0"/>
              </a:rPr>
              <a:t>investigación</a:t>
            </a:r>
            <a:r>
              <a:rPr lang="en-GB" sz="1400" baseline="0" dirty="0" smtClean="0">
                <a:latin typeface="Times New Roman" pitchFamily="18" charset="0"/>
                <a:ea typeface="Arial Unicode MS" pitchFamily="34" charset="-128"/>
                <a:cs typeface="Tahoma" pitchFamily="34" charset="0"/>
              </a:rPr>
              <a:t>.</a:t>
            </a:r>
          </a:p>
          <a:p>
            <a:pPr eaLnBrk="1">
              <a:buClr>
                <a:srgbClr val="000000"/>
              </a:buClr>
              <a:buFont typeface="Times New Roman" pitchFamily="18" charset="0"/>
              <a:buNone/>
            </a:pPr>
            <a:r>
              <a:rPr lang="en-GB" sz="1400" baseline="0" dirty="0" err="1" smtClean="0">
                <a:latin typeface="Times New Roman" pitchFamily="18" charset="0"/>
                <a:ea typeface="Arial Unicode MS" pitchFamily="34" charset="-128"/>
                <a:cs typeface="Tahoma" pitchFamily="34" charset="0"/>
              </a:rPr>
              <a:t>Conectar</a:t>
            </a:r>
            <a:r>
              <a:rPr lang="en-GB" sz="1400" baseline="0" dirty="0" smtClean="0">
                <a:latin typeface="Times New Roman" pitchFamily="18" charset="0"/>
                <a:ea typeface="Arial Unicode MS" pitchFamily="34" charset="-128"/>
                <a:cs typeface="Tahoma" pitchFamily="34" charset="0"/>
              </a:rPr>
              <a:t> el </a:t>
            </a:r>
            <a:r>
              <a:rPr lang="en-GB" sz="1400" baseline="0" dirty="0" err="1" smtClean="0">
                <a:latin typeface="Times New Roman" pitchFamily="18" charset="0"/>
                <a:ea typeface="Arial Unicode MS" pitchFamily="34" charset="-128"/>
                <a:cs typeface="Tahoma" pitchFamily="34" charset="0"/>
              </a:rPr>
              <a:t>aprendizaje</a:t>
            </a:r>
            <a:r>
              <a:rPr lang="en-GB" sz="1400" baseline="0" dirty="0" smtClean="0">
                <a:latin typeface="Times New Roman" pitchFamily="18" charset="0"/>
                <a:ea typeface="Arial Unicode MS" pitchFamily="34" charset="-128"/>
                <a:cs typeface="Tahoma" pitchFamily="34" charset="0"/>
              </a:rPr>
              <a:t> de </a:t>
            </a:r>
            <a:r>
              <a:rPr lang="en-GB" sz="1400" baseline="0" dirty="0" err="1" smtClean="0">
                <a:latin typeface="Times New Roman" pitchFamily="18" charset="0"/>
                <a:ea typeface="Arial Unicode MS" pitchFamily="34" charset="-128"/>
                <a:cs typeface="Tahoma" pitchFamily="34" charset="0"/>
              </a:rPr>
              <a:t>las</a:t>
            </a:r>
            <a:r>
              <a:rPr lang="en-GB" sz="1400" baseline="0" dirty="0" smtClean="0">
                <a:latin typeface="Times New Roman" pitchFamily="18" charset="0"/>
                <a:ea typeface="Arial Unicode MS" pitchFamily="34" charset="-128"/>
                <a:cs typeface="Tahoma" pitchFamily="34" charset="0"/>
              </a:rPr>
              <a:t> </a:t>
            </a:r>
            <a:r>
              <a:rPr lang="en-GB" sz="1400" baseline="0" dirty="0" err="1" smtClean="0">
                <a:latin typeface="Times New Roman" pitchFamily="18" charset="0"/>
                <a:ea typeface="Arial Unicode MS" pitchFamily="34" charset="-128"/>
                <a:cs typeface="Tahoma" pitchFamily="34" charset="0"/>
              </a:rPr>
              <a:t>matemáticas</a:t>
            </a:r>
            <a:r>
              <a:rPr lang="en-GB" sz="1400" baseline="0" dirty="0" smtClean="0">
                <a:latin typeface="Times New Roman" pitchFamily="18" charset="0"/>
                <a:ea typeface="Arial Unicode MS" pitchFamily="34" charset="-128"/>
                <a:cs typeface="Tahoma" pitchFamily="34" charset="0"/>
              </a:rPr>
              <a:t> con la </a:t>
            </a:r>
            <a:r>
              <a:rPr lang="en-GB" sz="1400" baseline="0" dirty="0" err="1" smtClean="0">
                <a:latin typeface="Times New Roman" pitchFamily="18" charset="0"/>
                <a:ea typeface="Arial Unicode MS" pitchFamily="34" charset="-128"/>
                <a:cs typeface="Tahoma" pitchFamily="34" charset="0"/>
              </a:rPr>
              <a:t>plástica</a:t>
            </a:r>
            <a:r>
              <a:rPr lang="en-GB" sz="1400" baseline="0" dirty="0" smtClean="0">
                <a:latin typeface="Times New Roman" pitchFamily="18" charset="0"/>
                <a:ea typeface="Arial Unicode MS" pitchFamily="34" charset="-128"/>
                <a:cs typeface="Tahoma" pitchFamily="34" charset="0"/>
              </a:rPr>
              <a:t>: </a:t>
            </a:r>
            <a:r>
              <a:rPr lang="en-GB" sz="1400" baseline="0" dirty="0" err="1" smtClean="0">
                <a:latin typeface="Times New Roman" pitchFamily="18" charset="0"/>
                <a:ea typeface="Arial Unicode MS" pitchFamily="34" charset="-128"/>
                <a:cs typeface="Tahoma" pitchFamily="34" charset="0"/>
              </a:rPr>
              <a:t>creación</a:t>
            </a:r>
            <a:r>
              <a:rPr lang="en-GB" sz="1400" baseline="0" dirty="0" smtClean="0">
                <a:latin typeface="Times New Roman" pitchFamily="18" charset="0"/>
                <a:ea typeface="Arial Unicode MS" pitchFamily="34" charset="-128"/>
                <a:cs typeface="Tahoma" pitchFamily="34" charset="0"/>
              </a:rPr>
              <a:t> de </a:t>
            </a:r>
            <a:r>
              <a:rPr lang="en-GB" sz="1400" baseline="0" dirty="0" err="1" smtClean="0">
                <a:latin typeface="Times New Roman" pitchFamily="18" charset="0"/>
                <a:ea typeface="Arial Unicode MS" pitchFamily="34" charset="-128"/>
                <a:cs typeface="Tahoma" pitchFamily="34" charset="0"/>
              </a:rPr>
              <a:t>comunidad</a:t>
            </a:r>
            <a:r>
              <a:rPr lang="en-GB" sz="1400" baseline="0" dirty="0" smtClean="0">
                <a:latin typeface="Times New Roman" pitchFamily="18" charset="0"/>
                <a:ea typeface="Arial Unicode MS" pitchFamily="34" charset="-128"/>
                <a:cs typeface="Tahoma" pitchFamily="34" charset="0"/>
              </a:rPr>
              <a:t>, no solo con </a:t>
            </a:r>
            <a:r>
              <a:rPr lang="en-GB" sz="1400" baseline="0" dirty="0" err="1" smtClean="0">
                <a:latin typeface="Times New Roman" pitchFamily="18" charset="0"/>
                <a:ea typeface="Arial Unicode MS" pitchFamily="34" charset="-128"/>
                <a:cs typeface="Tahoma" pitchFamily="34" charset="0"/>
              </a:rPr>
              <a:t>comunicación</a:t>
            </a:r>
            <a:r>
              <a:rPr lang="en-GB" sz="1400" baseline="0" dirty="0" smtClean="0">
                <a:latin typeface="Times New Roman" pitchFamily="18" charset="0"/>
                <a:ea typeface="Arial Unicode MS" pitchFamily="34" charset="-128"/>
                <a:cs typeface="Tahoma" pitchFamily="34" charset="0"/>
              </a:rPr>
              <a:t> verbal, </a:t>
            </a:r>
            <a:r>
              <a:rPr lang="en-GB" sz="1400" baseline="0" dirty="0" err="1" smtClean="0">
                <a:latin typeface="Times New Roman" pitchFamily="18" charset="0"/>
                <a:ea typeface="Arial Unicode MS" pitchFamily="34" charset="-128"/>
                <a:cs typeface="Tahoma" pitchFamily="34" charset="0"/>
              </a:rPr>
              <a:t>también</a:t>
            </a:r>
            <a:r>
              <a:rPr lang="en-GB" sz="1400" baseline="0" dirty="0" smtClean="0">
                <a:latin typeface="Times New Roman" pitchFamily="18" charset="0"/>
                <a:ea typeface="Arial Unicode MS" pitchFamily="34" charset="-128"/>
                <a:cs typeface="Tahoma" pitchFamily="34" charset="0"/>
              </a:rPr>
              <a:t> </a:t>
            </a:r>
            <a:r>
              <a:rPr lang="en-GB" sz="1400" baseline="0" dirty="0" err="1" smtClean="0">
                <a:latin typeface="Times New Roman" pitchFamily="18" charset="0"/>
                <a:ea typeface="Arial Unicode MS" pitchFamily="34" charset="-128"/>
                <a:cs typeface="Tahoma" pitchFamily="34" charset="0"/>
              </a:rPr>
              <a:t>pintando</a:t>
            </a:r>
            <a:r>
              <a:rPr lang="en-GB" sz="1400" baseline="0" dirty="0" smtClean="0">
                <a:latin typeface="Times New Roman" pitchFamily="18" charset="0"/>
                <a:ea typeface="Arial Unicode MS" pitchFamily="34" charset="-128"/>
                <a:cs typeface="Tahoma" pitchFamily="34" charset="0"/>
              </a:rPr>
              <a:t>, </a:t>
            </a:r>
            <a:r>
              <a:rPr lang="en-GB" sz="1400" baseline="0" dirty="0" err="1" smtClean="0">
                <a:latin typeface="Times New Roman" pitchFamily="18" charset="0"/>
                <a:ea typeface="Arial Unicode MS" pitchFamily="34" charset="-128"/>
                <a:cs typeface="Tahoma" pitchFamily="34" charset="0"/>
              </a:rPr>
              <a:t>preparando</a:t>
            </a:r>
            <a:r>
              <a:rPr lang="en-GB" sz="1400" baseline="0" dirty="0" smtClean="0">
                <a:latin typeface="Times New Roman" pitchFamily="18" charset="0"/>
                <a:ea typeface="Arial Unicode MS" pitchFamily="34" charset="-128"/>
                <a:cs typeface="Tahoma" pitchFamily="34" charset="0"/>
              </a:rPr>
              <a:t> </a:t>
            </a:r>
            <a:r>
              <a:rPr lang="en-GB" sz="1400" baseline="0" dirty="0" err="1" smtClean="0">
                <a:latin typeface="Times New Roman" pitchFamily="18" charset="0"/>
                <a:ea typeface="Arial Unicode MS" pitchFamily="34" charset="-128"/>
                <a:cs typeface="Tahoma" pitchFamily="34" charset="0"/>
              </a:rPr>
              <a:t>murales</a:t>
            </a:r>
            <a:r>
              <a:rPr lang="en-GB" sz="1400" baseline="0" dirty="0" smtClean="0">
                <a:latin typeface="Times New Roman" pitchFamily="18" charset="0"/>
                <a:ea typeface="Arial Unicode MS" pitchFamily="34" charset="-128"/>
                <a:cs typeface="Tahoma" pitchFamily="34" charset="0"/>
              </a:rPr>
              <a:t> o </a:t>
            </a:r>
            <a:r>
              <a:rPr lang="en-GB" sz="1400" baseline="0" dirty="0" err="1" smtClean="0">
                <a:latin typeface="Times New Roman" pitchFamily="18" charset="0"/>
                <a:ea typeface="Arial Unicode MS" pitchFamily="34" charset="-128"/>
                <a:cs typeface="Tahoma" pitchFamily="34" charset="0"/>
              </a:rPr>
              <a:t>trabajando</a:t>
            </a:r>
            <a:r>
              <a:rPr lang="en-GB" sz="1400" baseline="0" dirty="0" smtClean="0">
                <a:latin typeface="Times New Roman" pitchFamily="18" charset="0"/>
                <a:ea typeface="Arial Unicode MS" pitchFamily="34" charset="-128"/>
                <a:cs typeface="Tahoma" pitchFamily="34" charset="0"/>
              </a:rPr>
              <a:t> con el </a:t>
            </a:r>
            <a:r>
              <a:rPr lang="en-GB" sz="1400" baseline="0" dirty="0" err="1" smtClean="0">
                <a:latin typeface="Times New Roman" pitchFamily="18" charset="0"/>
                <a:ea typeface="Arial Unicode MS" pitchFamily="34" charset="-128"/>
                <a:cs typeface="Tahoma" pitchFamily="34" charset="0"/>
              </a:rPr>
              <a:t>ordenador</a:t>
            </a:r>
            <a:r>
              <a:rPr lang="en-GB" sz="1400" baseline="0" dirty="0" smtClean="0">
                <a:latin typeface="Times New Roman" pitchFamily="18" charset="0"/>
                <a:ea typeface="Arial Unicode MS" pitchFamily="34" charset="-128"/>
                <a:cs typeface="Tahoma" pitchFamily="34" charset="0"/>
              </a:rPr>
              <a:t> </a:t>
            </a:r>
            <a:r>
              <a:rPr lang="en-GB" sz="1400" baseline="0" dirty="0" err="1" smtClean="0">
                <a:latin typeface="Times New Roman" pitchFamily="18" charset="0"/>
                <a:ea typeface="Arial Unicode MS" pitchFamily="34" charset="-128"/>
                <a:cs typeface="Tahoma" pitchFamily="34" charset="0"/>
              </a:rPr>
              <a:t>por</a:t>
            </a:r>
            <a:r>
              <a:rPr lang="en-GB" sz="1400" baseline="0" dirty="0" smtClean="0">
                <a:latin typeface="Times New Roman" pitchFamily="18" charset="0"/>
                <a:ea typeface="Arial Unicode MS" pitchFamily="34" charset="-128"/>
                <a:cs typeface="Tahoma" pitchFamily="34" charset="0"/>
              </a:rPr>
              <a:t> </a:t>
            </a:r>
            <a:r>
              <a:rPr lang="en-GB" sz="1400" baseline="0" dirty="0" err="1" smtClean="0">
                <a:latin typeface="Times New Roman" pitchFamily="18" charset="0"/>
                <a:ea typeface="Arial Unicode MS" pitchFamily="34" charset="-128"/>
                <a:cs typeface="Tahoma" pitchFamily="34" charset="0"/>
              </a:rPr>
              <a:t>parejas</a:t>
            </a:r>
            <a:r>
              <a:rPr lang="en-GB" sz="1400" baseline="0" dirty="0" smtClean="0">
                <a:latin typeface="Times New Roman" pitchFamily="18" charset="0"/>
                <a:ea typeface="Arial Unicode MS" pitchFamily="34" charset="-128"/>
                <a:cs typeface="Tahoma" pitchFamily="34" charset="0"/>
              </a:rPr>
              <a:t> con </a:t>
            </a:r>
            <a:r>
              <a:rPr lang="en-GB" sz="1400" baseline="0" dirty="0" err="1" smtClean="0">
                <a:latin typeface="Times New Roman" pitchFamily="18" charset="0"/>
                <a:ea typeface="Arial Unicode MS" pitchFamily="34" charset="-128"/>
                <a:cs typeface="Tahoma" pitchFamily="34" charset="0"/>
              </a:rPr>
              <a:t>GeoGebra</a:t>
            </a:r>
            <a:r>
              <a:rPr lang="en-GB" sz="1400" baseline="0" dirty="0" smtClean="0">
                <a:latin typeface="Times New Roman" pitchFamily="18" charset="0"/>
                <a:ea typeface="Arial Unicode MS" pitchFamily="34" charset="-128"/>
                <a:cs typeface="Tahoma" pitchFamily="34" charset="0"/>
              </a:rPr>
              <a:t>.</a:t>
            </a:r>
            <a:endParaRPr lang="en-GB" sz="1400" dirty="0" smtClean="0">
              <a:latin typeface="Times New Roman" pitchFamily="18" charset="0"/>
              <a:ea typeface="Arial Unicode MS" pitchFamily="34" charset="-128"/>
              <a:cs typeface="Tahoma"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8 Marcador de número de diapositiva"/>
          <p:cNvSpPr txBox="1">
            <a:spLocks noGrp="1"/>
          </p:cNvSpPr>
          <p:nvPr/>
        </p:nvSpPr>
        <p:spPr bwMode="auto">
          <a:xfrm>
            <a:off x="5797550" y="6742113"/>
            <a:ext cx="443388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92" tIns="47876" rIns="95392" bIns="47876" anchor="b"/>
          <a:lstStyle>
            <a:lvl1pPr defTabSz="947738" eaLnBrk="0" hangingPunct="0">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1pPr>
            <a:lvl2pPr marL="769938" indent="-296863" defTabSz="947738" eaLnBrk="0" hangingPunct="0">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2pPr>
            <a:lvl3pPr marL="1184275" indent="-236538" defTabSz="947738" eaLnBrk="0" hangingPunct="0">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3pPr>
            <a:lvl4pPr marL="1658938" indent="-238125" defTabSz="947738" eaLnBrk="0" hangingPunct="0">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4pPr>
            <a:lvl5pPr marL="2132013" indent="-236538" defTabSz="947738" eaLnBrk="0" hangingPunct="0">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5pPr>
            <a:lvl6pPr marL="2589213" indent="-236538" defTabSz="947738"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6pPr>
            <a:lvl7pPr marL="3046413" indent="-236538" defTabSz="947738"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7pPr>
            <a:lvl8pPr marL="3503613" indent="-236538" defTabSz="947738"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8pPr>
            <a:lvl9pPr marL="3960813" indent="-236538" defTabSz="947738"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9pPr>
          </a:lstStyle>
          <a:p>
            <a:pPr algn="r" eaLnBrk="1" hangingPunct="1"/>
            <a:fld id="{A4B612F0-6801-43CF-891B-372A26BF7864}" type="slidenum">
              <a:rPr lang="es-ES" sz="1300">
                <a:solidFill>
                  <a:srgbClr val="000000"/>
                </a:solidFill>
                <a:latin typeface="Times New Roman" pitchFamily="18" charset="0"/>
                <a:cs typeface="Arial" pitchFamily="34" charset="0"/>
              </a:rPr>
              <a:pPr algn="r" eaLnBrk="1" hangingPunct="1"/>
              <a:t>2</a:t>
            </a:fld>
            <a:endParaRPr lang="es-ES" sz="1300">
              <a:solidFill>
                <a:srgbClr val="000000"/>
              </a:solidFill>
              <a:latin typeface="Times New Roman" pitchFamily="18" charset="0"/>
              <a:cs typeface="Arial" pitchFamily="34" charset="0"/>
            </a:endParaRPr>
          </a:p>
        </p:txBody>
      </p:sp>
      <p:sp>
        <p:nvSpPr>
          <p:cNvPr id="2" name="1 Marcador de imagen de diapositiva"/>
          <p:cNvSpPr>
            <a:spLocks noGrp="1" noRot="1" noChangeAspect="1" noResize="1"/>
          </p:cNvSpPr>
          <p:nvPr>
            <p:ph type="sldImg"/>
          </p:nvPr>
        </p:nvSpPr>
        <p:spPr>
          <a:solidFill>
            <a:schemeClr val="accent1"/>
          </a:solidFill>
          <a:ln w="25400">
            <a:solidFill>
              <a:schemeClr val="accent1">
                <a:shade val="50000"/>
              </a:schemeClr>
            </a:solidFill>
          </a:ln>
        </p:spPr>
      </p:sp>
      <p:sp>
        <p:nvSpPr>
          <p:cNvPr id="3" name="2 Marcador de notas"/>
          <p:cNvSpPr txBox="1">
            <a:spLocks noGrp="1"/>
          </p:cNvSpPr>
          <p:nvPr>
            <p:ph type="body" sz="quarter" idx="1"/>
          </p:nvPr>
        </p:nvSpPr>
        <p:spPr>
          <a:xfrm>
            <a:off x="1022350" y="3371850"/>
            <a:ext cx="8188325" cy="1285875"/>
          </a:xfrm>
        </p:spPr>
        <p:txBody>
          <a:bodyPr lIns="0" tIns="0" rIns="0" bIns="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indent="0" algn="l" defTabSz="914400" rtl="0" eaLnBrk="1" fontAlgn="auto" latinLnBrk="0" hangingPunct="0">
              <a:lnSpc>
                <a:spcPct val="100000"/>
              </a:lnSpc>
              <a:spcBef>
                <a:spcPts val="432"/>
              </a:spcBef>
              <a:spcAft>
                <a:spcPts val="0"/>
              </a:spcAft>
              <a:buClr>
                <a:srgbClr val="000000"/>
              </a:buClr>
              <a:buSzPct val="100000"/>
              <a:buFont typeface="Times New Roman" pitchFamily="18"/>
              <a:buNone/>
              <a:tabLst>
                <a:tab pos="0" algn="l"/>
                <a:tab pos="433117" algn="l"/>
                <a:tab pos="866582" algn="l"/>
                <a:tab pos="1300049" algn="l"/>
                <a:tab pos="1733514" algn="l"/>
                <a:tab pos="2166979" algn="l"/>
                <a:tab pos="2600445" algn="l"/>
                <a:tab pos="3033909" algn="l"/>
                <a:tab pos="3467375" algn="l"/>
                <a:tab pos="3900840" algn="l"/>
                <a:tab pos="4334306" algn="l"/>
                <a:tab pos="4767770" algn="l"/>
                <a:tab pos="5201237" algn="l"/>
                <a:tab pos="5634701" algn="l"/>
                <a:tab pos="6068167" algn="l"/>
                <a:tab pos="6501633" algn="l"/>
                <a:tab pos="6935097" algn="l"/>
                <a:tab pos="7368563" algn="l"/>
                <a:tab pos="7802028" algn="l"/>
                <a:tab pos="8235494" algn="l"/>
                <a:tab pos="8668959" algn="l"/>
              </a:tabLst>
              <a:defRPr/>
            </a:pPr>
            <a:r>
              <a:rPr lang="es-ES" sz="1400" dirty="0" smtClean="0"/>
              <a:t>Los alumnos tienen que aprender matemáticas y si ese aprendizaje, usando la tecnología, es más completo, se ve favorecido por, les hace más sociables, más críticos, más reflexivos, bienvenido el uso de la tecnología al las aulas de matemáticas. </a:t>
            </a:r>
          </a:p>
          <a:p>
            <a:pPr marL="0" marR="0" lvl="1" indent="0" algn="l" defTabSz="914400" rtl="0" eaLnBrk="1" fontAlgn="auto" latinLnBrk="0" hangingPunct="0">
              <a:lnSpc>
                <a:spcPct val="100000"/>
              </a:lnSpc>
              <a:spcBef>
                <a:spcPts val="432"/>
              </a:spcBef>
              <a:spcAft>
                <a:spcPts val="0"/>
              </a:spcAft>
              <a:buClr>
                <a:srgbClr val="000000"/>
              </a:buClr>
              <a:buSzPct val="100000"/>
              <a:buFont typeface="Times New Roman" pitchFamily="18"/>
              <a:buNone/>
              <a:tabLst>
                <a:tab pos="0" algn="l"/>
                <a:tab pos="433117" algn="l"/>
                <a:tab pos="866582" algn="l"/>
                <a:tab pos="1300049" algn="l"/>
                <a:tab pos="1733514" algn="l"/>
                <a:tab pos="2166979" algn="l"/>
                <a:tab pos="2600445" algn="l"/>
                <a:tab pos="3033909" algn="l"/>
                <a:tab pos="3467375" algn="l"/>
                <a:tab pos="3900840" algn="l"/>
                <a:tab pos="4334306" algn="l"/>
                <a:tab pos="4767770" algn="l"/>
                <a:tab pos="5201237" algn="l"/>
                <a:tab pos="5634701" algn="l"/>
                <a:tab pos="6068167" algn="l"/>
                <a:tab pos="6501633" algn="l"/>
                <a:tab pos="6935097" algn="l"/>
                <a:tab pos="7368563" algn="l"/>
                <a:tab pos="7802028" algn="l"/>
                <a:tab pos="8235494" algn="l"/>
                <a:tab pos="8668959" algn="l"/>
              </a:tabLst>
              <a:defRPr/>
            </a:pPr>
            <a:r>
              <a:rPr lang="es-ES" sz="2200" dirty="0" smtClean="0">
                <a:solidFill>
                  <a:srgbClr val="666666"/>
                </a:solidFill>
                <a:ea typeface="Arial Unicode MS" pitchFamily="34" charset="-128"/>
                <a:cs typeface="Tahoma" pitchFamily="34" charset="0"/>
              </a:rPr>
              <a:t>Detectamos en entrevistas con maestros y en la sesión inicial de observación con los alumnos la necesidad de introducir una nueva forma de trabajo,</a:t>
            </a:r>
            <a:r>
              <a:rPr lang="es-ES" sz="2200" baseline="0" dirty="0" smtClean="0">
                <a:solidFill>
                  <a:srgbClr val="666666"/>
                </a:solidFill>
                <a:ea typeface="Arial Unicode MS" pitchFamily="34" charset="-128"/>
                <a:cs typeface="Tahoma" pitchFamily="34" charset="0"/>
              </a:rPr>
              <a:t> el trabajo que hacen en general es rutinario, repetitivo y de imitación. En general manipulan poco y no usan </a:t>
            </a:r>
            <a:r>
              <a:rPr lang="es-ES" sz="2200" baseline="0" dirty="0" err="1" smtClean="0">
                <a:solidFill>
                  <a:srgbClr val="666666"/>
                </a:solidFill>
                <a:ea typeface="Arial Unicode MS" pitchFamily="34" charset="-128"/>
                <a:cs typeface="Tahoma" pitchFamily="34" charset="0"/>
              </a:rPr>
              <a:t>TICs</a:t>
            </a:r>
            <a:r>
              <a:rPr lang="es-ES" sz="2200" baseline="0" dirty="0" smtClean="0">
                <a:solidFill>
                  <a:srgbClr val="666666"/>
                </a:solidFill>
                <a:ea typeface="Arial Unicode MS" pitchFamily="34" charset="-128"/>
                <a:cs typeface="Tahoma" pitchFamily="34" charset="0"/>
              </a:rPr>
              <a:t> ni el trabajo en grupo en el aula de matemáticas.</a:t>
            </a:r>
            <a:endParaRPr lang="es-ES" sz="2200" dirty="0" smtClean="0">
              <a:solidFill>
                <a:srgbClr val="666666"/>
              </a:solidFill>
              <a:ea typeface="Arial Unicode MS" pitchFamily="34" charset="-128"/>
              <a:cs typeface="Tahoma" pitchFamily="34" charset="0"/>
            </a:endParaRPr>
          </a:p>
          <a:p>
            <a:pPr marL="0" marR="0" indent="0" algn="l" defTabSz="914400" rtl="0" eaLnBrk="1" fontAlgn="auto" latinLnBrk="0" hangingPunct="0">
              <a:lnSpc>
                <a:spcPct val="100000"/>
              </a:lnSpc>
              <a:spcBef>
                <a:spcPts val="432"/>
              </a:spcBef>
              <a:spcAft>
                <a:spcPts val="0"/>
              </a:spcAft>
              <a:buClr>
                <a:srgbClr val="000000"/>
              </a:buClr>
              <a:buSzPct val="100000"/>
              <a:buFont typeface="Times New Roman" pitchFamily="18"/>
              <a:buNone/>
              <a:tabLst>
                <a:tab pos="0" algn="l"/>
                <a:tab pos="433117" algn="l"/>
                <a:tab pos="866582" algn="l"/>
                <a:tab pos="1300049" algn="l"/>
                <a:tab pos="1733514" algn="l"/>
                <a:tab pos="2166979" algn="l"/>
                <a:tab pos="2600445" algn="l"/>
                <a:tab pos="3033909" algn="l"/>
                <a:tab pos="3467375" algn="l"/>
                <a:tab pos="3900840" algn="l"/>
                <a:tab pos="4334306" algn="l"/>
                <a:tab pos="4767770" algn="l"/>
                <a:tab pos="5201237" algn="l"/>
                <a:tab pos="5634701" algn="l"/>
                <a:tab pos="6068167" algn="l"/>
                <a:tab pos="6501633" algn="l"/>
                <a:tab pos="6935097" algn="l"/>
                <a:tab pos="7368563" algn="l"/>
                <a:tab pos="7802028" algn="l"/>
                <a:tab pos="8235494" algn="l"/>
                <a:tab pos="8668959" algn="l"/>
              </a:tabLst>
              <a:defRPr/>
            </a:pPr>
            <a:endParaRPr lang="es-ES" sz="1400" dirty="0" smtClean="0"/>
          </a:p>
          <a:p>
            <a:pPr eaLnBrk="1" fontAlgn="auto">
              <a:spcBef>
                <a:spcPts val="432"/>
              </a:spcBef>
              <a:spcAft>
                <a:spcPts val="0"/>
              </a:spcAft>
              <a:buFont typeface="Times New Roman" pitchFamily="18"/>
              <a:buNone/>
              <a:tabLst>
                <a:tab pos="0" algn="l"/>
                <a:tab pos="433117" algn="l"/>
                <a:tab pos="866582" algn="l"/>
                <a:tab pos="1300049" algn="l"/>
                <a:tab pos="1733514" algn="l"/>
                <a:tab pos="2166979" algn="l"/>
                <a:tab pos="2600445" algn="l"/>
                <a:tab pos="3033909" algn="l"/>
                <a:tab pos="3467375" algn="l"/>
                <a:tab pos="3900840" algn="l"/>
                <a:tab pos="4334306" algn="l"/>
                <a:tab pos="4767770" algn="l"/>
                <a:tab pos="5201237" algn="l"/>
                <a:tab pos="5634701" algn="l"/>
                <a:tab pos="6068167" algn="l"/>
                <a:tab pos="6501633" algn="l"/>
                <a:tab pos="6935097" algn="l"/>
                <a:tab pos="7368563" algn="l"/>
                <a:tab pos="7802028" algn="l"/>
                <a:tab pos="8235494" algn="l"/>
                <a:tab pos="8668959" algn="l"/>
              </a:tabLst>
              <a:defRPr/>
            </a:pPr>
            <a:endParaRPr lang="en-US" sz="1400" kern="120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8 Marcador de número de diapositiva"/>
          <p:cNvSpPr txBox="1">
            <a:spLocks noGrp="1"/>
          </p:cNvSpPr>
          <p:nvPr/>
        </p:nvSpPr>
        <p:spPr bwMode="auto">
          <a:xfrm>
            <a:off x="5797550" y="6742113"/>
            <a:ext cx="443388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92" tIns="47876" rIns="95392" bIns="47876" anchor="b"/>
          <a:lstStyle>
            <a:lvl1pPr defTabSz="947738" eaLnBrk="0" hangingPunct="0">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1pPr>
            <a:lvl2pPr marL="769938" indent="-296863" defTabSz="947738" eaLnBrk="0" hangingPunct="0">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2pPr>
            <a:lvl3pPr marL="1184275" indent="-236538" defTabSz="947738" eaLnBrk="0" hangingPunct="0">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3pPr>
            <a:lvl4pPr marL="1658938" indent="-238125" defTabSz="947738" eaLnBrk="0" hangingPunct="0">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4pPr>
            <a:lvl5pPr marL="2132013" indent="-236538" defTabSz="947738" eaLnBrk="0" hangingPunct="0">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5pPr>
            <a:lvl6pPr marL="2589213" indent="-236538" defTabSz="947738"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6pPr>
            <a:lvl7pPr marL="3046413" indent="-236538" defTabSz="947738"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7pPr>
            <a:lvl8pPr marL="3503613" indent="-236538" defTabSz="947738"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8pPr>
            <a:lvl9pPr marL="3960813" indent="-236538" defTabSz="947738"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9pPr>
          </a:lstStyle>
          <a:p>
            <a:pPr algn="r" eaLnBrk="1" hangingPunct="1"/>
            <a:fld id="{D5F0E852-A42C-4B6A-B2D0-A38C9FEB8A21}" type="slidenum">
              <a:rPr lang="es-ES" sz="1300">
                <a:solidFill>
                  <a:srgbClr val="000000"/>
                </a:solidFill>
                <a:latin typeface="Times New Roman" pitchFamily="18" charset="0"/>
                <a:cs typeface="Arial" pitchFamily="34" charset="0"/>
              </a:rPr>
              <a:pPr algn="r" eaLnBrk="1" hangingPunct="1"/>
              <a:t>3</a:t>
            </a:fld>
            <a:endParaRPr lang="es-ES" sz="1300">
              <a:solidFill>
                <a:srgbClr val="000000"/>
              </a:solidFill>
              <a:latin typeface="Times New Roman" pitchFamily="18" charset="0"/>
              <a:cs typeface="Arial" pitchFamily="34" charset="0"/>
            </a:endParaRPr>
          </a:p>
        </p:txBody>
      </p:sp>
      <p:sp>
        <p:nvSpPr>
          <p:cNvPr id="2" name="1 Marcador de imagen de diapositiva"/>
          <p:cNvSpPr>
            <a:spLocks noGrp="1" noRot="1" noChangeAspect="1" noResize="1"/>
          </p:cNvSpPr>
          <p:nvPr>
            <p:ph type="sldImg"/>
          </p:nvPr>
        </p:nvSpPr>
        <p:spPr>
          <a:solidFill>
            <a:schemeClr val="accent1"/>
          </a:solidFill>
          <a:ln w="25400">
            <a:solidFill>
              <a:schemeClr val="accent1">
                <a:shade val="50000"/>
              </a:schemeClr>
            </a:solidFill>
          </a:ln>
        </p:spPr>
      </p:sp>
      <p:sp>
        <p:nvSpPr>
          <p:cNvPr id="3" name="2 Marcador de notas"/>
          <p:cNvSpPr txBox="1">
            <a:spLocks noGrp="1"/>
          </p:cNvSpPr>
          <p:nvPr>
            <p:ph type="body" sz="quarter" idx="1"/>
          </p:nvPr>
        </p:nvSpPr>
        <p:spPr>
          <a:xfrm>
            <a:off x="1022350" y="3371850"/>
            <a:ext cx="8188325" cy="1343025"/>
          </a:xfrm>
        </p:spPr>
        <p:txBody>
          <a:bodyPr lIns="0" tIns="0" rIns="0" bIns="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339725" indent="-339725" eaLnBrk="1">
              <a:spcAft>
                <a:spcPct val="0"/>
              </a:spcAft>
              <a:buClr>
                <a:schemeClr val="accent2"/>
              </a:buClr>
              <a:buSzTx/>
              <a:buFont typeface="Wingdings" pitchFamily="2" charset="2"/>
              <a:buChar char="§"/>
            </a:pPr>
            <a:r>
              <a:rPr lang="es-ES" sz="1400" dirty="0" smtClean="0">
                <a:solidFill>
                  <a:srgbClr val="666666"/>
                </a:solidFill>
                <a:ea typeface="Arial Unicode MS" pitchFamily="34" charset="-128"/>
                <a:cs typeface="Tahoma" pitchFamily="34" charset="0"/>
              </a:rPr>
              <a:t>Llevar la experimentación, la manipulación de materiales tradicionales y virtuales (</a:t>
            </a:r>
            <a:r>
              <a:rPr lang="es-ES" sz="1400" dirty="0" err="1" smtClean="0">
                <a:solidFill>
                  <a:srgbClr val="666666"/>
                </a:solidFill>
                <a:ea typeface="Arial Unicode MS" pitchFamily="34" charset="-128"/>
                <a:cs typeface="Tahoma" pitchFamily="34" charset="0"/>
              </a:rPr>
              <a:t>GeoGebra</a:t>
            </a:r>
            <a:r>
              <a:rPr lang="es-ES" sz="1400" dirty="0" smtClean="0">
                <a:solidFill>
                  <a:srgbClr val="666666"/>
                </a:solidFill>
                <a:ea typeface="Arial Unicode MS" pitchFamily="34" charset="-128"/>
                <a:cs typeface="Tahoma" pitchFamily="34" charset="0"/>
              </a:rPr>
              <a:t>), la comunicación, el trabajo en grupos pequeños y las discusiones guiadas con la pizarra digital (</a:t>
            </a:r>
            <a:r>
              <a:rPr lang="es-ES" sz="1400" dirty="0" err="1" smtClean="0">
                <a:solidFill>
                  <a:srgbClr val="666666"/>
                </a:solidFill>
                <a:ea typeface="Arial Unicode MS" pitchFamily="34" charset="-128"/>
                <a:cs typeface="Tahoma" pitchFamily="34" charset="0"/>
              </a:rPr>
              <a:t>GeoGebra</a:t>
            </a:r>
            <a:r>
              <a:rPr lang="es-ES" sz="1400" dirty="0" smtClean="0">
                <a:solidFill>
                  <a:srgbClr val="666666"/>
                </a:solidFill>
                <a:ea typeface="Arial Unicode MS" pitchFamily="34" charset="-128"/>
                <a:cs typeface="Tahoma" pitchFamily="34" charset="0"/>
              </a:rPr>
              <a:t>) al aula de Matemáticas en primaria y analizar cómo influye en el aprendizaje del algoritmo de la división.</a:t>
            </a:r>
          </a:p>
          <a:p>
            <a:pPr eaLnBrk="1" hangingPunct="1">
              <a:lnSpc>
                <a:spcPct val="133000"/>
              </a:lnSpc>
              <a:spcBef>
                <a:spcPts val="550"/>
              </a:spcBef>
              <a:buClr>
                <a:schemeClr val="accent2"/>
              </a:buClr>
              <a:buFont typeface="Wingdings" pitchFamily="2" charset="2"/>
              <a:buChar char="§"/>
            </a:pPr>
            <a:r>
              <a:rPr lang="es-ES" sz="2200" dirty="0" smtClean="0">
                <a:solidFill>
                  <a:srgbClr val="666666"/>
                </a:solidFill>
                <a:ea typeface="Arial Unicode MS" pitchFamily="34" charset="-128"/>
                <a:cs typeface="Tahoma" pitchFamily="34" charset="0"/>
              </a:rPr>
              <a:t>Etapas del quehacer matemático: </a:t>
            </a:r>
          </a:p>
          <a:p>
            <a:pPr lvl="1" eaLnBrk="1" hangingPunct="1">
              <a:lnSpc>
                <a:spcPct val="133000"/>
              </a:lnSpc>
              <a:spcBef>
                <a:spcPts val="550"/>
              </a:spcBef>
              <a:buClr>
                <a:schemeClr val="accent2"/>
              </a:buClr>
              <a:buFont typeface="Wingdings" pitchFamily="2" charset="2"/>
              <a:buChar char="§"/>
            </a:pPr>
            <a:r>
              <a:rPr lang="es-ES" sz="2200" dirty="0" smtClean="0">
                <a:solidFill>
                  <a:srgbClr val="666666"/>
                </a:solidFill>
                <a:ea typeface="Arial Unicode MS" pitchFamily="34" charset="-128"/>
                <a:cs typeface="Tahoma" pitchFamily="34" charset="0"/>
              </a:rPr>
              <a:t>exploración, experimentación, conjetura y validación (demostración).</a:t>
            </a:r>
          </a:p>
          <a:p>
            <a:pPr eaLnBrk="1" hangingPunct="1">
              <a:lnSpc>
                <a:spcPct val="133000"/>
              </a:lnSpc>
              <a:spcBef>
                <a:spcPts val="550"/>
              </a:spcBef>
              <a:buClr>
                <a:schemeClr val="accent2"/>
              </a:buClr>
              <a:buFont typeface="Wingdings" pitchFamily="2" charset="2"/>
              <a:buChar char="§"/>
            </a:pPr>
            <a:r>
              <a:rPr lang="es-ES" sz="2200" dirty="0" smtClean="0">
                <a:solidFill>
                  <a:srgbClr val="666666"/>
                </a:solidFill>
                <a:ea typeface="Arial Unicode MS" pitchFamily="34" charset="-128"/>
                <a:cs typeface="Tahoma" pitchFamily="34" charset="0"/>
              </a:rPr>
              <a:t>Actividades manuales y con </a:t>
            </a:r>
            <a:r>
              <a:rPr lang="es-ES" sz="2200" dirty="0" err="1" smtClean="0">
                <a:solidFill>
                  <a:srgbClr val="666666"/>
                </a:solidFill>
                <a:ea typeface="Arial Unicode MS" pitchFamily="34" charset="-128"/>
                <a:cs typeface="Tahoma" pitchFamily="34" charset="0"/>
              </a:rPr>
              <a:t>GeoGebra</a:t>
            </a:r>
            <a:r>
              <a:rPr lang="es-ES" sz="2200" dirty="0" smtClean="0">
                <a:solidFill>
                  <a:srgbClr val="666666"/>
                </a:solidFill>
                <a:ea typeface="Arial Unicode MS" pitchFamily="34" charset="-128"/>
                <a:cs typeface="Tahoma" pitchFamily="34" charset="0"/>
              </a:rPr>
              <a:t>.</a:t>
            </a:r>
          </a:p>
          <a:p>
            <a:pPr marL="339725" indent="-339725" eaLnBrk="1">
              <a:spcAft>
                <a:spcPct val="0"/>
              </a:spcAft>
              <a:buClr>
                <a:schemeClr val="accent2"/>
              </a:buClr>
              <a:buSzTx/>
              <a:buFont typeface="Wingdings" pitchFamily="2" charset="2"/>
              <a:buNone/>
            </a:pPr>
            <a:endParaRPr lang="es-ES" sz="1400" dirty="0" smtClean="0">
              <a:solidFill>
                <a:srgbClr val="666666"/>
              </a:solidFill>
              <a:ea typeface="Arial Unicode MS" pitchFamily="34" charset="-128"/>
              <a:cs typeface="Tahoma" pitchFamily="34" charset="0"/>
            </a:endParaRPr>
          </a:p>
          <a:p>
            <a:pPr marL="339725" marR="0" indent="-339725" algn="l" defTabSz="914400" rtl="0" eaLnBrk="1" fontAlgn="base" latinLnBrk="0" hangingPunct="0">
              <a:lnSpc>
                <a:spcPct val="100000"/>
              </a:lnSpc>
              <a:spcBef>
                <a:spcPts val="450"/>
              </a:spcBef>
              <a:spcAft>
                <a:spcPct val="0"/>
              </a:spcAft>
              <a:buClr>
                <a:schemeClr val="accent2"/>
              </a:buClr>
              <a:buSzTx/>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ES" sz="1400" dirty="0" smtClean="0">
                <a:solidFill>
                  <a:srgbClr val="666666"/>
                </a:solidFill>
                <a:ea typeface="Arial Unicode MS" pitchFamily="34" charset="-128"/>
                <a:cs typeface="Tahoma" pitchFamily="34" charset="0"/>
              </a:rPr>
              <a:t>Exponer a alumnos y maestros a las TIC en matemáticas (</a:t>
            </a:r>
            <a:r>
              <a:rPr lang="es-ES" sz="1400" i="1" dirty="0" err="1" smtClean="0">
                <a:solidFill>
                  <a:srgbClr val="666666"/>
                </a:solidFill>
                <a:ea typeface="Arial Unicode MS" pitchFamily="34" charset="-128"/>
                <a:cs typeface="Tahoma" pitchFamily="34" charset="0"/>
              </a:rPr>
              <a:t>GeoGebra</a:t>
            </a:r>
            <a:r>
              <a:rPr lang="es-ES" sz="1400" dirty="0" smtClean="0">
                <a:solidFill>
                  <a:srgbClr val="666666"/>
                </a:solidFill>
                <a:ea typeface="Arial Unicode MS" pitchFamily="34" charset="-128"/>
                <a:cs typeface="Tahoma" pitchFamily="34" charset="0"/>
              </a:rPr>
              <a:t>).</a:t>
            </a:r>
          </a:p>
          <a:p>
            <a:pPr marL="339725" indent="-339725" eaLnBrk="1">
              <a:spcAft>
                <a:spcPct val="0"/>
              </a:spcAft>
              <a:buClr>
                <a:schemeClr val="accent2"/>
              </a:buClr>
              <a:buSzTx/>
              <a:buFont typeface="Wingdings" pitchFamily="2" charset="2"/>
              <a:buNone/>
            </a:pPr>
            <a:endParaRPr lang="es-ES" sz="1400" dirty="0" smtClean="0">
              <a:solidFill>
                <a:srgbClr val="666666"/>
              </a:solidFill>
              <a:ea typeface="Arial Unicode MS" pitchFamily="34" charset="-128"/>
              <a:cs typeface="Tahoma" pitchFamily="34" charset="0"/>
            </a:endParaRPr>
          </a:p>
          <a:p>
            <a:pPr eaLnBrk="1" fontAlgn="auto">
              <a:spcBef>
                <a:spcPts val="432"/>
              </a:spcBef>
              <a:spcAft>
                <a:spcPts val="0"/>
              </a:spcAft>
              <a:buFont typeface="Times New Roman" pitchFamily="18"/>
              <a:buNone/>
              <a:tabLst>
                <a:tab pos="0" algn="l"/>
                <a:tab pos="433117" algn="l"/>
                <a:tab pos="866582" algn="l"/>
                <a:tab pos="1300049" algn="l"/>
                <a:tab pos="1733514" algn="l"/>
                <a:tab pos="2166979" algn="l"/>
                <a:tab pos="2600445" algn="l"/>
                <a:tab pos="3033909" algn="l"/>
                <a:tab pos="3467375" algn="l"/>
                <a:tab pos="3900840" algn="l"/>
                <a:tab pos="4334306" algn="l"/>
                <a:tab pos="4767770" algn="l"/>
                <a:tab pos="5201237" algn="l"/>
                <a:tab pos="5634701" algn="l"/>
                <a:tab pos="6068167" algn="l"/>
                <a:tab pos="6501633" algn="l"/>
                <a:tab pos="6935097" algn="l"/>
                <a:tab pos="7368563" algn="l"/>
                <a:tab pos="7802028" algn="l"/>
                <a:tab pos="8235494" algn="l"/>
                <a:tab pos="8668959" algn="l"/>
              </a:tabLst>
              <a:defRPr/>
            </a:pPr>
            <a:endParaRPr lang="en-US" sz="1400" kern="120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8 Marcador de número de diapositiva"/>
          <p:cNvSpPr txBox="1">
            <a:spLocks noGrp="1"/>
          </p:cNvSpPr>
          <p:nvPr/>
        </p:nvSpPr>
        <p:spPr bwMode="auto">
          <a:xfrm>
            <a:off x="5797550" y="6742113"/>
            <a:ext cx="443388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92" tIns="47876" rIns="95392" bIns="47876" anchor="b"/>
          <a:lstStyle>
            <a:lvl1pPr defTabSz="947738" eaLnBrk="0" hangingPunct="0">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1pPr>
            <a:lvl2pPr marL="769938" indent="-296863" defTabSz="947738" eaLnBrk="0" hangingPunct="0">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2pPr>
            <a:lvl3pPr marL="1184275" indent="-236538" defTabSz="947738" eaLnBrk="0" hangingPunct="0">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3pPr>
            <a:lvl4pPr marL="1658938" indent="-238125" defTabSz="947738" eaLnBrk="0" hangingPunct="0">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4pPr>
            <a:lvl5pPr marL="2132013" indent="-236538" defTabSz="947738" eaLnBrk="0" hangingPunct="0">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5pPr>
            <a:lvl6pPr marL="2589213" indent="-236538" defTabSz="947738"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6pPr>
            <a:lvl7pPr marL="3046413" indent="-236538" defTabSz="947738"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7pPr>
            <a:lvl8pPr marL="3503613" indent="-236538" defTabSz="947738"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8pPr>
            <a:lvl9pPr marL="3960813" indent="-236538" defTabSz="947738"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9pPr>
          </a:lstStyle>
          <a:p>
            <a:pPr algn="r" eaLnBrk="1" hangingPunct="1"/>
            <a:fld id="{A4B612F0-6801-43CF-891B-372A26BF7864}" type="slidenum">
              <a:rPr lang="es-ES" sz="1300">
                <a:solidFill>
                  <a:srgbClr val="000000"/>
                </a:solidFill>
                <a:latin typeface="Times New Roman" pitchFamily="18" charset="0"/>
                <a:cs typeface="Arial" pitchFamily="34" charset="0"/>
              </a:rPr>
              <a:pPr algn="r" eaLnBrk="1" hangingPunct="1"/>
              <a:t>4</a:t>
            </a:fld>
            <a:endParaRPr lang="es-ES" sz="1300">
              <a:solidFill>
                <a:srgbClr val="000000"/>
              </a:solidFill>
              <a:latin typeface="Times New Roman" pitchFamily="18" charset="0"/>
              <a:cs typeface="Arial" pitchFamily="34" charset="0"/>
            </a:endParaRPr>
          </a:p>
        </p:txBody>
      </p:sp>
      <p:sp>
        <p:nvSpPr>
          <p:cNvPr id="2" name="1 Marcador de imagen de diapositiva"/>
          <p:cNvSpPr>
            <a:spLocks noGrp="1" noRot="1" noChangeAspect="1" noResize="1"/>
          </p:cNvSpPr>
          <p:nvPr>
            <p:ph type="sldImg"/>
          </p:nvPr>
        </p:nvSpPr>
        <p:spPr>
          <a:solidFill>
            <a:schemeClr val="accent1"/>
          </a:solidFill>
          <a:ln w="25400">
            <a:solidFill>
              <a:schemeClr val="accent1">
                <a:shade val="50000"/>
              </a:schemeClr>
            </a:solidFill>
          </a:ln>
        </p:spPr>
      </p:sp>
      <p:sp>
        <p:nvSpPr>
          <p:cNvPr id="3" name="2 Marcador de notas"/>
          <p:cNvSpPr txBox="1">
            <a:spLocks noGrp="1"/>
          </p:cNvSpPr>
          <p:nvPr>
            <p:ph type="body" sz="quarter" idx="1"/>
          </p:nvPr>
        </p:nvSpPr>
        <p:spPr>
          <a:xfrm>
            <a:off x="1022350" y="3371850"/>
            <a:ext cx="8188325" cy="1285875"/>
          </a:xfrm>
        </p:spPr>
        <p:txBody>
          <a:bodyPr lIns="0" tIns="0" rIns="0" bIns="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eaLnBrk="1" fontAlgn="auto">
              <a:spcBef>
                <a:spcPts val="432"/>
              </a:spcBef>
              <a:spcAft>
                <a:spcPts val="0"/>
              </a:spcAft>
              <a:buFont typeface="Times New Roman" pitchFamily="18"/>
              <a:buNone/>
              <a:tabLst>
                <a:tab pos="0" algn="l"/>
                <a:tab pos="433117" algn="l"/>
                <a:tab pos="866582" algn="l"/>
                <a:tab pos="1300049" algn="l"/>
                <a:tab pos="1733514" algn="l"/>
                <a:tab pos="2166979" algn="l"/>
                <a:tab pos="2600445" algn="l"/>
                <a:tab pos="3033909" algn="l"/>
                <a:tab pos="3467375" algn="l"/>
                <a:tab pos="3900840" algn="l"/>
                <a:tab pos="4334306" algn="l"/>
                <a:tab pos="4767770" algn="l"/>
                <a:tab pos="5201237" algn="l"/>
                <a:tab pos="5634701" algn="l"/>
                <a:tab pos="6068167" algn="l"/>
                <a:tab pos="6501633" algn="l"/>
                <a:tab pos="6935097" algn="l"/>
                <a:tab pos="7368563" algn="l"/>
                <a:tab pos="7802028" algn="l"/>
                <a:tab pos="8235494" algn="l"/>
                <a:tab pos="8668959" algn="l"/>
              </a:tabLst>
              <a:defRPr/>
            </a:pPr>
            <a:r>
              <a:rPr lang="en-US" sz="1400" kern="1200" dirty="0" err="1" smtClean="0"/>
              <a:t>Trabajo</a:t>
            </a:r>
            <a:r>
              <a:rPr lang="en-US" sz="1400" kern="1200" dirty="0" smtClean="0"/>
              <a:t> en </a:t>
            </a:r>
            <a:r>
              <a:rPr lang="en-US" sz="1400" kern="1200" dirty="0" err="1" smtClean="0"/>
              <a:t>grupos</a:t>
            </a:r>
            <a:r>
              <a:rPr lang="en-US" sz="1400" kern="1200" dirty="0" smtClean="0"/>
              <a:t> </a:t>
            </a:r>
            <a:r>
              <a:rPr lang="en-US" sz="1400" kern="1200" dirty="0" err="1" smtClean="0"/>
              <a:t>pequeños</a:t>
            </a:r>
            <a:r>
              <a:rPr lang="en-US" sz="1400" kern="1200" dirty="0" smtClean="0"/>
              <a:t> y </a:t>
            </a:r>
            <a:r>
              <a:rPr lang="en-US" sz="1400" kern="1200" dirty="0" err="1" smtClean="0"/>
              <a:t>por</a:t>
            </a:r>
            <a:r>
              <a:rPr lang="en-US" sz="1400" kern="1200" dirty="0" smtClean="0"/>
              <a:t> </a:t>
            </a:r>
            <a:r>
              <a:rPr lang="en-US" sz="1400" kern="1200" dirty="0" err="1" smtClean="0"/>
              <a:t>parejas</a:t>
            </a:r>
            <a:r>
              <a:rPr lang="en-US" sz="1400" kern="1200" dirty="0" smtClean="0"/>
              <a:t> en el aula normal. </a:t>
            </a:r>
            <a:r>
              <a:rPr lang="en-US" sz="1400" kern="1200" dirty="0" err="1" smtClean="0"/>
              <a:t>Comunicación</a:t>
            </a:r>
            <a:r>
              <a:rPr lang="en-US" sz="1400" kern="1200" dirty="0" smtClean="0"/>
              <a:t> verbal </a:t>
            </a:r>
            <a:r>
              <a:rPr lang="en-US" sz="1400" kern="1200" dirty="0" err="1" smtClean="0"/>
              <a:t>cara</a:t>
            </a:r>
            <a:r>
              <a:rPr lang="en-US" sz="1400" kern="1200" baseline="0" dirty="0" smtClean="0"/>
              <a:t> a </a:t>
            </a:r>
            <a:r>
              <a:rPr lang="en-US" sz="1400" kern="1200" baseline="0" dirty="0" err="1" smtClean="0"/>
              <a:t>cara</a:t>
            </a:r>
            <a:r>
              <a:rPr lang="en-US" sz="1400" kern="1200" baseline="0" dirty="0" smtClean="0"/>
              <a:t>. </a:t>
            </a:r>
            <a:r>
              <a:rPr lang="en-US" sz="1400" kern="1200" baseline="0" dirty="0" err="1" smtClean="0"/>
              <a:t>Dentro</a:t>
            </a:r>
            <a:r>
              <a:rPr lang="en-US" sz="1400" kern="1200" baseline="0" dirty="0" smtClean="0"/>
              <a:t> del </a:t>
            </a:r>
            <a:r>
              <a:rPr lang="en-US" sz="1400" kern="1200" baseline="0" dirty="0" err="1" smtClean="0"/>
              <a:t>grupo</a:t>
            </a:r>
            <a:r>
              <a:rPr lang="en-US" sz="1400" kern="1200" baseline="0" dirty="0" smtClean="0"/>
              <a:t> y al final entre los </a:t>
            </a:r>
            <a:r>
              <a:rPr lang="en-US" sz="1400" kern="1200" baseline="0" dirty="0" err="1" smtClean="0"/>
              <a:t>grupos</a:t>
            </a:r>
            <a:r>
              <a:rPr lang="en-US" sz="1400" kern="1200" baseline="0" dirty="0" smtClean="0"/>
              <a:t> con la </a:t>
            </a:r>
            <a:r>
              <a:rPr lang="en-US" sz="1400" kern="1200" baseline="0" dirty="0" err="1" smtClean="0"/>
              <a:t>validación</a:t>
            </a:r>
            <a:r>
              <a:rPr lang="en-US" sz="1400" kern="1200" baseline="0" dirty="0" smtClean="0"/>
              <a:t> de los </a:t>
            </a:r>
            <a:r>
              <a:rPr lang="en-US" sz="1400" kern="1200" baseline="0" dirty="0" err="1" smtClean="0"/>
              <a:t>resultados</a:t>
            </a:r>
            <a:r>
              <a:rPr lang="en-US" sz="1400" kern="1200" baseline="0" dirty="0" smtClean="0"/>
              <a:t> </a:t>
            </a:r>
            <a:r>
              <a:rPr lang="en-US" sz="1400" kern="1200" baseline="0" dirty="0" err="1" smtClean="0"/>
              <a:t>obtenidos</a:t>
            </a:r>
            <a:r>
              <a:rPr lang="en-US" sz="1400" kern="1200" baseline="0" dirty="0" smtClean="0"/>
              <a:t> </a:t>
            </a:r>
            <a:r>
              <a:rPr lang="en-US" sz="1400" kern="1200" baseline="0" dirty="0" err="1" smtClean="0"/>
              <a:t>guiada</a:t>
            </a:r>
            <a:r>
              <a:rPr lang="en-US" sz="1400" kern="1200" baseline="0" dirty="0" smtClean="0"/>
              <a:t> </a:t>
            </a:r>
            <a:r>
              <a:rPr lang="en-US" sz="1400" kern="1200" baseline="0" dirty="0" err="1" smtClean="0"/>
              <a:t>por</a:t>
            </a:r>
            <a:r>
              <a:rPr lang="en-US" sz="1400" kern="1200" baseline="0" dirty="0" smtClean="0"/>
              <a:t> el </a:t>
            </a:r>
            <a:r>
              <a:rPr lang="en-US" sz="1400" kern="1200" baseline="0" dirty="0" err="1" smtClean="0"/>
              <a:t>profesor</a:t>
            </a:r>
            <a:r>
              <a:rPr lang="en-US" sz="1400" kern="1200" baseline="0" dirty="0" smtClean="0"/>
              <a:t>. </a:t>
            </a:r>
            <a:r>
              <a:rPr lang="en-US" sz="1400" kern="1200" baseline="0" dirty="0" err="1" smtClean="0"/>
              <a:t>Estaban</a:t>
            </a:r>
            <a:r>
              <a:rPr lang="en-US" sz="1400" kern="1200" baseline="0" dirty="0" smtClean="0"/>
              <a:t> en el aula los </a:t>
            </a:r>
            <a:r>
              <a:rPr lang="en-US" sz="1400" kern="1200" baseline="0" dirty="0" err="1" smtClean="0"/>
              <a:t>autores</a:t>
            </a:r>
            <a:r>
              <a:rPr lang="en-US" sz="1400" kern="1200" baseline="0" dirty="0" smtClean="0"/>
              <a:t> de </a:t>
            </a:r>
            <a:r>
              <a:rPr lang="en-US" sz="1400" kern="1200" baseline="0" dirty="0" err="1" smtClean="0"/>
              <a:t>este</a:t>
            </a:r>
            <a:r>
              <a:rPr lang="en-US" sz="1400" kern="1200" baseline="0" dirty="0" smtClean="0"/>
              <a:t> </a:t>
            </a:r>
            <a:r>
              <a:rPr lang="en-US" sz="1400" kern="1200" baseline="0" dirty="0" err="1" smtClean="0"/>
              <a:t>trabajo</a:t>
            </a:r>
            <a:r>
              <a:rPr lang="en-US" sz="1400" kern="1200" baseline="0" dirty="0" smtClean="0"/>
              <a:t> y en </a:t>
            </a:r>
            <a:r>
              <a:rPr lang="en-US" sz="1400" kern="1200" baseline="0" dirty="0" err="1" smtClean="0"/>
              <a:t>cada</a:t>
            </a:r>
            <a:r>
              <a:rPr lang="en-US" sz="1400" kern="1200" baseline="0" dirty="0" smtClean="0"/>
              <a:t> </a:t>
            </a:r>
            <a:r>
              <a:rPr lang="en-US" sz="1400" kern="1200" baseline="0" dirty="0" err="1" smtClean="0"/>
              <a:t>una</a:t>
            </a:r>
            <a:r>
              <a:rPr lang="en-US" sz="1400" kern="1200" baseline="0" dirty="0" smtClean="0"/>
              <a:t> el tutor.</a:t>
            </a:r>
            <a:endParaRPr lang="en-US" sz="1400" kern="1200" dirty="0" smtClean="0"/>
          </a:p>
          <a:p>
            <a:pPr eaLnBrk="1" fontAlgn="auto">
              <a:spcBef>
                <a:spcPts val="432"/>
              </a:spcBef>
              <a:spcAft>
                <a:spcPts val="0"/>
              </a:spcAft>
              <a:buFont typeface="Times New Roman" pitchFamily="18"/>
              <a:buNone/>
              <a:tabLst>
                <a:tab pos="0" algn="l"/>
                <a:tab pos="433117" algn="l"/>
                <a:tab pos="866582" algn="l"/>
                <a:tab pos="1300049" algn="l"/>
                <a:tab pos="1733514" algn="l"/>
                <a:tab pos="2166979" algn="l"/>
                <a:tab pos="2600445" algn="l"/>
                <a:tab pos="3033909" algn="l"/>
                <a:tab pos="3467375" algn="l"/>
                <a:tab pos="3900840" algn="l"/>
                <a:tab pos="4334306" algn="l"/>
                <a:tab pos="4767770" algn="l"/>
                <a:tab pos="5201237" algn="l"/>
                <a:tab pos="5634701" algn="l"/>
                <a:tab pos="6068167" algn="l"/>
                <a:tab pos="6501633" algn="l"/>
                <a:tab pos="6935097" algn="l"/>
                <a:tab pos="7368563" algn="l"/>
                <a:tab pos="7802028" algn="l"/>
                <a:tab pos="8235494" algn="l"/>
                <a:tab pos="8668959" algn="l"/>
              </a:tabLst>
              <a:defRPr/>
            </a:pPr>
            <a:r>
              <a:rPr lang="en-US" sz="1400" kern="1200" dirty="0" err="1" smtClean="0"/>
              <a:t>Aumenta</a:t>
            </a:r>
            <a:r>
              <a:rPr lang="en-US" sz="1400" kern="1200" dirty="0" smtClean="0"/>
              <a:t> el </a:t>
            </a:r>
            <a:r>
              <a:rPr lang="en-US" sz="1400" kern="1200" dirty="0" err="1" smtClean="0"/>
              <a:t>grado</a:t>
            </a:r>
            <a:r>
              <a:rPr lang="en-US" sz="1400" kern="1200" dirty="0" smtClean="0"/>
              <a:t> de </a:t>
            </a:r>
            <a:r>
              <a:rPr lang="en-US" sz="1400" kern="1200" dirty="0" err="1" smtClean="0"/>
              <a:t>comunicación</a:t>
            </a:r>
            <a:r>
              <a:rPr lang="en-US" sz="1400" kern="1200" dirty="0" smtClean="0"/>
              <a:t> con los </a:t>
            </a:r>
            <a:r>
              <a:rPr lang="en-US" sz="1400" kern="1200" dirty="0" err="1" smtClean="0"/>
              <a:t>estudiantes</a:t>
            </a:r>
            <a:r>
              <a:rPr lang="en-US" sz="1400" kern="1200" dirty="0" smtClean="0"/>
              <a:t>, entre los </a:t>
            </a:r>
            <a:r>
              <a:rPr lang="en-US" sz="1400" kern="1200" dirty="0" err="1" smtClean="0"/>
              <a:t>estudiantes</a:t>
            </a:r>
            <a:r>
              <a:rPr lang="en-US" sz="1400" kern="1200" dirty="0" smtClean="0"/>
              <a:t> </a:t>
            </a:r>
          </a:p>
          <a:p>
            <a:pPr eaLnBrk="1" fontAlgn="auto">
              <a:spcBef>
                <a:spcPts val="432"/>
              </a:spcBef>
              <a:spcAft>
                <a:spcPts val="0"/>
              </a:spcAft>
              <a:buFont typeface="Times New Roman" pitchFamily="18"/>
              <a:buNone/>
              <a:tabLst>
                <a:tab pos="0" algn="l"/>
                <a:tab pos="433117" algn="l"/>
                <a:tab pos="866582" algn="l"/>
                <a:tab pos="1300049" algn="l"/>
                <a:tab pos="1733514" algn="l"/>
                <a:tab pos="2166979" algn="l"/>
                <a:tab pos="2600445" algn="l"/>
                <a:tab pos="3033909" algn="l"/>
                <a:tab pos="3467375" algn="l"/>
                <a:tab pos="3900840" algn="l"/>
                <a:tab pos="4334306" algn="l"/>
                <a:tab pos="4767770" algn="l"/>
                <a:tab pos="5201237" algn="l"/>
                <a:tab pos="5634701" algn="l"/>
                <a:tab pos="6068167" algn="l"/>
                <a:tab pos="6501633" algn="l"/>
                <a:tab pos="6935097" algn="l"/>
                <a:tab pos="7368563" algn="l"/>
                <a:tab pos="7802028" algn="l"/>
                <a:tab pos="8235494" algn="l"/>
                <a:tab pos="8668959" algn="l"/>
              </a:tabLst>
              <a:defRPr/>
            </a:pPr>
            <a:endParaRPr lang="en-US" sz="1400" kern="1200" dirty="0" smtClean="0"/>
          </a:p>
          <a:p>
            <a:pPr eaLnBrk="1" fontAlgn="auto">
              <a:spcBef>
                <a:spcPts val="432"/>
              </a:spcBef>
              <a:spcAft>
                <a:spcPts val="0"/>
              </a:spcAft>
              <a:buFont typeface="Times New Roman" pitchFamily="18"/>
              <a:buNone/>
              <a:tabLst>
                <a:tab pos="0" algn="l"/>
                <a:tab pos="433117" algn="l"/>
                <a:tab pos="866582" algn="l"/>
                <a:tab pos="1300049" algn="l"/>
                <a:tab pos="1733514" algn="l"/>
                <a:tab pos="2166979" algn="l"/>
                <a:tab pos="2600445" algn="l"/>
                <a:tab pos="3033909" algn="l"/>
                <a:tab pos="3467375" algn="l"/>
                <a:tab pos="3900840" algn="l"/>
                <a:tab pos="4334306" algn="l"/>
                <a:tab pos="4767770" algn="l"/>
                <a:tab pos="5201237" algn="l"/>
                <a:tab pos="5634701" algn="l"/>
                <a:tab pos="6068167" algn="l"/>
                <a:tab pos="6501633" algn="l"/>
                <a:tab pos="6935097" algn="l"/>
                <a:tab pos="7368563" algn="l"/>
                <a:tab pos="7802028" algn="l"/>
                <a:tab pos="8235494" algn="l"/>
                <a:tab pos="8668959" algn="l"/>
              </a:tabLst>
              <a:defRPr/>
            </a:pPr>
            <a:r>
              <a:rPr lang="en-US" sz="1400" kern="1200" dirty="0" smtClean="0"/>
              <a:t>Opening (slogan),</a:t>
            </a:r>
            <a:r>
              <a:rPr lang="en-US" sz="1400" kern="1200" baseline="0" dirty="0" smtClean="0"/>
              <a:t> Focus Lesson (</a:t>
            </a:r>
            <a:r>
              <a:rPr lang="en-US" sz="1400" kern="1200" baseline="0" dirty="0" err="1" smtClean="0"/>
              <a:t>consigna</a:t>
            </a:r>
            <a:r>
              <a:rPr lang="en-US" sz="1400" kern="1200" baseline="0" dirty="0" smtClean="0"/>
              <a:t>), Independent practice and Math exchanges, Closing (</a:t>
            </a:r>
            <a:r>
              <a:rPr lang="en-US" sz="1400" kern="1200" baseline="0" dirty="0" err="1" smtClean="0"/>
              <a:t>reflexión</a:t>
            </a:r>
            <a:r>
              <a:rPr lang="en-US" sz="1400" kern="1200" baseline="0" dirty="0" smtClean="0"/>
              <a:t> </a:t>
            </a:r>
            <a:r>
              <a:rPr lang="en-US" sz="1400" kern="1200" baseline="0" dirty="0" err="1" smtClean="0"/>
              <a:t>guiada</a:t>
            </a:r>
            <a:r>
              <a:rPr lang="en-US" sz="1400" kern="1200" baseline="0" dirty="0" smtClean="0"/>
              <a:t> con el </a:t>
            </a:r>
            <a:r>
              <a:rPr lang="en-US" sz="1400" kern="1200" baseline="0" dirty="0" err="1" smtClean="0"/>
              <a:t>grupo</a:t>
            </a:r>
            <a:r>
              <a:rPr lang="en-US" sz="1400" kern="1200" baseline="0" dirty="0" smtClean="0"/>
              <a:t> total).</a:t>
            </a:r>
            <a:endParaRPr lang="en-US" sz="1400" kern="1200" dirty="0" smtClean="0"/>
          </a:p>
          <a:p>
            <a:pPr eaLnBrk="1" fontAlgn="auto">
              <a:spcBef>
                <a:spcPts val="432"/>
              </a:spcBef>
              <a:spcAft>
                <a:spcPts val="0"/>
              </a:spcAft>
              <a:buFont typeface="Times New Roman" pitchFamily="18"/>
              <a:buNone/>
              <a:tabLst>
                <a:tab pos="0" algn="l"/>
                <a:tab pos="433117" algn="l"/>
                <a:tab pos="866582" algn="l"/>
                <a:tab pos="1300049" algn="l"/>
                <a:tab pos="1733514" algn="l"/>
                <a:tab pos="2166979" algn="l"/>
                <a:tab pos="2600445" algn="l"/>
                <a:tab pos="3033909" algn="l"/>
                <a:tab pos="3467375" algn="l"/>
                <a:tab pos="3900840" algn="l"/>
                <a:tab pos="4334306" algn="l"/>
                <a:tab pos="4767770" algn="l"/>
                <a:tab pos="5201237" algn="l"/>
                <a:tab pos="5634701" algn="l"/>
                <a:tab pos="6068167" algn="l"/>
                <a:tab pos="6501633" algn="l"/>
                <a:tab pos="6935097" algn="l"/>
                <a:tab pos="7368563" algn="l"/>
                <a:tab pos="7802028" algn="l"/>
                <a:tab pos="8235494" algn="l"/>
                <a:tab pos="8668959" algn="l"/>
              </a:tabLst>
              <a:defRPr/>
            </a:pPr>
            <a:r>
              <a:rPr lang="en-US" sz="1400" kern="1200" dirty="0" err="1" smtClean="0"/>
              <a:t>Aspecto</a:t>
            </a:r>
            <a:r>
              <a:rPr lang="en-US" sz="1400" kern="1200" dirty="0" smtClean="0"/>
              <a:t> </a:t>
            </a:r>
            <a:r>
              <a:rPr lang="en-US" sz="1400" kern="1200" dirty="0" err="1" smtClean="0"/>
              <a:t>motivador</a:t>
            </a:r>
            <a:r>
              <a:rPr lang="en-US" sz="1400" kern="1200" dirty="0" smtClean="0"/>
              <a:t> de </a:t>
            </a:r>
            <a:r>
              <a:rPr lang="en-US" sz="1400" kern="1200" dirty="0" err="1" smtClean="0"/>
              <a:t>este</a:t>
            </a:r>
            <a:r>
              <a:rPr lang="en-US" sz="1400" kern="1200" dirty="0" smtClean="0"/>
              <a:t> </a:t>
            </a:r>
            <a:r>
              <a:rPr lang="en-US" sz="1400" kern="1200" dirty="0" err="1" smtClean="0"/>
              <a:t>tipo</a:t>
            </a:r>
            <a:r>
              <a:rPr lang="en-US" sz="1400" kern="1200" dirty="0" smtClean="0"/>
              <a:t> de </a:t>
            </a:r>
            <a:r>
              <a:rPr lang="en-US" sz="1400" kern="1200" dirty="0" err="1" smtClean="0"/>
              <a:t>actividades</a:t>
            </a:r>
            <a:r>
              <a:rPr lang="en-US" sz="1400" kern="1200" dirty="0" smtClean="0"/>
              <a:t> </a:t>
            </a:r>
            <a:r>
              <a:rPr lang="en-US" sz="1400" kern="1200" dirty="0" err="1" smtClean="0"/>
              <a:t>es</a:t>
            </a:r>
            <a:r>
              <a:rPr lang="en-US" sz="1400" kern="1200" dirty="0" smtClean="0"/>
              <a:t> </a:t>
            </a:r>
            <a:r>
              <a:rPr lang="en-US" sz="1400" kern="1200" dirty="0" err="1" smtClean="0"/>
              <a:t>indiscutible</a:t>
            </a:r>
            <a:endParaRPr lang="en-US" sz="1400" kern="1200" dirty="0" smtClean="0"/>
          </a:p>
          <a:p>
            <a:pPr eaLnBrk="1" fontAlgn="auto">
              <a:spcBef>
                <a:spcPts val="432"/>
              </a:spcBef>
              <a:spcAft>
                <a:spcPts val="0"/>
              </a:spcAft>
              <a:buFont typeface="Times New Roman" pitchFamily="18"/>
              <a:buNone/>
              <a:tabLst>
                <a:tab pos="0" algn="l"/>
                <a:tab pos="433117" algn="l"/>
                <a:tab pos="866582" algn="l"/>
                <a:tab pos="1300049" algn="l"/>
                <a:tab pos="1733514" algn="l"/>
                <a:tab pos="2166979" algn="l"/>
                <a:tab pos="2600445" algn="l"/>
                <a:tab pos="3033909" algn="l"/>
                <a:tab pos="3467375" algn="l"/>
                <a:tab pos="3900840" algn="l"/>
                <a:tab pos="4334306" algn="l"/>
                <a:tab pos="4767770" algn="l"/>
                <a:tab pos="5201237" algn="l"/>
                <a:tab pos="5634701" algn="l"/>
                <a:tab pos="6068167" algn="l"/>
                <a:tab pos="6501633" algn="l"/>
                <a:tab pos="6935097" algn="l"/>
                <a:tab pos="7368563" algn="l"/>
                <a:tab pos="7802028" algn="l"/>
                <a:tab pos="8235494" algn="l"/>
                <a:tab pos="8668959" algn="l"/>
              </a:tabLst>
              <a:defRPr/>
            </a:pPr>
            <a:r>
              <a:rPr lang="en-US" sz="1400" kern="1200" dirty="0" err="1" smtClean="0"/>
              <a:t>También</a:t>
            </a:r>
            <a:r>
              <a:rPr lang="en-US" sz="1400" kern="1200" dirty="0" smtClean="0"/>
              <a:t> </a:t>
            </a:r>
            <a:r>
              <a:rPr lang="en-US" sz="1400" kern="1200" dirty="0" err="1" smtClean="0"/>
              <a:t>comunicación</a:t>
            </a:r>
            <a:r>
              <a:rPr lang="en-US" sz="1400" kern="1200" dirty="0" smtClean="0"/>
              <a:t> online a </a:t>
            </a:r>
            <a:r>
              <a:rPr lang="en-US" sz="1400" kern="1200" dirty="0" err="1" smtClean="0"/>
              <a:t>través</a:t>
            </a:r>
            <a:r>
              <a:rPr lang="en-US" sz="1400" kern="1200" dirty="0" smtClean="0"/>
              <a:t> del aula virtual (Moodle) del </a:t>
            </a:r>
            <a:r>
              <a:rPr lang="en-US" sz="1400" kern="1200" dirty="0" err="1" smtClean="0"/>
              <a:t>colegio</a:t>
            </a:r>
            <a:r>
              <a:rPr lang="en-US" sz="1400" kern="1200" dirty="0" smtClean="0"/>
              <a:t> con un </a:t>
            </a:r>
            <a:r>
              <a:rPr lang="en-US" sz="1400" kern="1200" dirty="0" err="1" smtClean="0"/>
              <a:t>concurso</a:t>
            </a:r>
            <a:r>
              <a:rPr lang="en-US" sz="1400" kern="1200" dirty="0" smtClean="0"/>
              <a:t> de</a:t>
            </a:r>
            <a:r>
              <a:rPr lang="en-US" sz="1400" kern="1200" baseline="0" dirty="0" smtClean="0"/>
              <a:t> </a:t>
            </a:r>
            <a:r>
              <a:rPr lang="en-US" sz="1400" kern="1200" baseline="0" dirty="0" err="1" smtClean="0"/>
              <a:t>resolución</a:t>
            </a:r>
            <a:r>
              <a:rPr lang="en-US" sz="1400" kern="1200" baseline="0" dirty="0" smtClean="0"/>
              <a:t> de </a:t>
            </a:r>
            <a:r>
              <a:rPr lang="en-US" sz="1400" kern="1200" baseline="0" dirty="0" err="1" smtClean="0"/>
              <a:t>problemas</a:t>
            </a:r>
            <a:r>
              <a:rPr lang="en-US" sz="1400" kern="1200" baseline="0" dirty="0" smtClean="0"/>
              <a:t> con la </a:t>
            </a:r>
            <a:r>
              <a:rPr lang="en-US" sz="1400" kern="1200" baseline="0" dirty="0" err="1" smtClean="0"/>
              <a:t>división</a:t>
            </a:r>
            <a:r>
              <a:rPr lang="en-US" sz="1400" kern="1200" baseline="0" dirty="0" smtClean="0"/>
              <a:t>.</a:t>
            </a:r>
            <a:endParaRPr lang="en-US" sz="1400" kern="1200" dirty="0" smtClean="0"/>
          </a:p>
          <a:p>
            <a:pPr eaLnBrk="1" fontAlgn="auto">
              <a:spcBef>
                <a:spcPts val="432"/>
              </a:spcBef>
              <a:spcAft>
                <a:spcPts val="0"/>
              </a:spcAft>
              <a:buFont typeface="Times New Roman" pitchFamily="18"/>
              <a:buNone/>
              <a:tabLst>
                <a:tab pos="0" algn="l"/>
                <a:tab pos="433117" algn="l"/>
                <a:tab pos="866582" algn="l"/>
                <a:tab pos="1300049" algn="l"/>
                <a:tab pos="1733514" algn="l"/>
                <a:tab pos="2166979" algn="l"/>
                <a:tab pos="2600445" algn="l"/>
                <a:tab pos="3033909" algn="l"/>
                <a:tab pos="3467375" algn="l"/>
                <a:tab pos="3900840" algn="l"/>
                <a:tab pos="4334306" algn="l"/>
                <a:tab pos="4767770" algn="l"/>
                <a:tab pos="5201237" algn="l"/>
                <a:tab pos="5634701" algn="l"/>
                <a:tab pos="6068167" algn="l"/>
                <a:tab pos="6501633" algn="l"/>
                <a:tab pos="6935097" algn="l"/>
                <a:tab pos="7368563" algn="l"/>
                <a:tab pos="7802028" algn="l"/>
                <a:tab pos="8235494" algn="l"/>
                <a:tab pos="8668959" algn="l"/>
              </a:tabLst>
              <a:defRPr/>
            </a:pPr>
            <a:endParaRPr lang="en-US" sz="1400" kern="120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8 Marcador de número de diapositiva"/>
          <p:cNvSpPr txBox="1">
            <a:spLocks noGrp="1"/>
          </p:cNvSpPr>
          <p:nvPr/>
        </p:nvSpPr>
        <p:spPr bwMode="auto">
          <a:xfrm>
            <a:off x="5797550" y="6742113"/>
            <a:ext cx="443388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92" tIns="47876" rIns="95392" bIns="47876" anchor="b"/>
          <a:lstStyle>
            <a:lvl1pPr defTabSz="947738" eaLnBrk="0" hangingPunct="0">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1pPr>
            <a:lvl2pPr marL="769938" indent="-296863" defTabSz="947738" eaLnBrk="0" hangingPunct="0">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2pPr>
            <a:lvl3pPr marL="1184275" indent="-236538" defTabSz="947738" eaLnBrk="0" hangingPunct="0">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3pPr>
            <a:lvl4pPr marL="1658938" indent="-238125" defTabSz="947738" eaLnBrk="0" hangingPunct="0">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4pPr>
            <a:lvl5pPr marL="2132013" indent="-236538" defTabSz="947738" eaLnBrk="0" hangingPunct="0">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5pPr>
            <a:lvl6pPr marL="2589213" indent="-236538" defTabSz="947738"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6pPr>
            <a:lvl7pPr marL="3046413" indent="-236538" defTabSz="947738"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7pPr>
            <a:lvl8pPr marL="3503613" indent="-236538" defTabSz="947738"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8pPr>
            <a:lvl9pPr marL="3960813" indent="-236538" defTabSz="947738"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9pPr>
          </a:lstStyle>
          <a:p>
            <a:pPr algn="r" eaLnBrk="1" hangingPunct="1"/>
            <a:fld id="{E2D6CC06-7720-4453-99F9-385BA6FAB05E}" type="slidenum">
              <a:rPr lang="es-ES" sz="1300">
                <a:solidFill>
                  <a:srgbClr val="000000"/>
                </a:solidFill>
                <a:latin typeface="Times New Roman" pitchFamily="18" charset="0"/>
                <a:cs typeface="Arial" pitchFamily="34" charset="0"/>
              </a:rPr>
              <a:pPr algn="r" eaLnBrk="1" hangingPunct="1"/>
              <a:t>5</a:t>
            </a:fld>
            <a:endParaRPr lang="es-ES" sz="1300">
              <a:solidFill>
                <a:srgbClr val="000000"/>
              </a:solidFill>
              <a:latin typeface="Times New Roman" pitchFamily="18" charset="0"/>
              <a:cs typeface="Arial" pitchFamily="34" charset="0"/>
            </a:endParaRPr>
          </a:p>
        </p:txBody>
      </p:sp>
      <p:sp>
        <p:nvSpPr>
          <p:cNvPr id="2" name="1 Marcador de imagen de diapositiva"/>
          <p:cNvSpPr>
            <a:spLocks noGrp="1" noRot="1" noChangeAspect="1" noResize="1"/>
          </p:cNvSpPr>
          <p:nvPr>
            <p:ph type="sldImg"/>
          </p:nvPr>
        </p:nvSpPr>
        <p:spPr>
          <a:solidFill>
            <a:schemeClr val="accent1"/>
          </a:solidFill>
          <a:ln w="25400">
            <a:solidFill>
              <a:schemeClr val="accent1">
                <a:shade val="50000"/>
              </a:schemeClr>
            </a:solidFill>
          </a:ln>
        </p:spPr>
      </p:sp>
      <p:sp>
        <p:nvSpPr>
          <p:cNvPr id="3" name="2 Marcador de notas"/>
          <p:cNvSpPr txBox="1">
            <a:spLocks noGrp="1"/>
          </p:cNvSpPr>
          <p:nvPr>
            <p:ph type="body" sz="quarter" idx="1"/>
          </p:nvPr>
        </p:nvSpPr>
        <p:spPr>
          <a:xfrm>
            <a:off x="1022350" y="3371850"/>
            <a:ext cx="8188325" cy="1285875"/>
          </a:xfrm>
        </p:spPr>
        <p:txBody>
          <a:bodyPr lIns="0" tIns="0" rIns="0" bIns="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eaLnBrk="1" fontAlgn="auto">
              <a:spcBef>
                <a:spcPts val="432"/>
              </a:spcBef>
              <a:spcAft>
                <a:spcPts val="0"/>
              </a:spcAft>
              <a:buFont typeface="Times New Roman" pitchFamily="18"/>
              <a:buNone/>
              <a:tabLst>
                <a:tab pos="0" algn="l"/>
                <a:tab pos="433117" algn="l"/>
                <a:tab pos="866582" algn="l"/>
                <a:tab pos="1300049" algn="l"/>
                <a:tab pos="1733514" algn="l"/>
                <a:tab pos="2166979" algn="l"/>
                <a:tab pos="2600445" algn="l"/>
                <a:tab pos="3033909" algn="l"/>
                <a:tab pos="3467375" algn="l"/>
                <a:tab pos="3900840" algn="l"/>
                <a:tab pos="4334306" algn="l"/>
                <a:tab pos="4767770" algn="l"/>
                <a:tab pos="5201237" algn="l"/>
                <a:tab pos="5634701" algn="l"/>
                <a:tab pos="6068167" algn="l"/>
                <a:tab pos="6501633" algn="l"/>
                <a:tab pos="6935097" algn="l"/>
                <a:tab pos="7368563" algn="l"/>
                <a:tab pos="7802028" algn="l"/>
                <a:tab pos="8235494" algn="l"/>
                <a:tab pos="8668959" algn="l"/>
              </a:tabLst>
              <a:defRPr/>
            </a:pPr>
            <a:r>
              <a:rPr lang="en-US" sz="1400" kern="1200" dirty="0" smtClean="0"/>
              <a:t>En particular, </a:t>
            </a:r>
            <a:r>
              <a:rPr lang="en-US" sz="1400" kern="1200" dirty="0" err="1" smtClean="0"/>
              <a:t>nos</a:t>
            </a:r>
            <a:r>
              <a:rPr lang="en-US" sz="1400" kern="1200" dirty="0" smtClean="0"/>
              <a:t> </a:t>
            </a:r>
            <a:r>
              <a:rPr lang="en-US" sz="1400" kern="1200" dirty="0" err="1" smtClean="0"/>
              <a:t>centramos</a:t>
            </a:r>
            <a:r>
              <a:rPr lang="en-US" sz="1400" kern="1200" dirty="0" smtClean="0"/>
              <a:t> en </a:t>
            </a:r>
            <a:r>
              <a:rPr lang="en-US" sz="1400" kern="1200" dirty="0" err="1" smtClean="0"/>
              <a:t>analizar</a:t>
            </a:r>
            <a:r>
              <a:rPr lang="en-US" sz="1400" kern="1200" baseline="0" dirty="0" smtClean="0"/>
              <a:t> </a:t>
            </a:r>
            <a:r>
              <a:rPr lang="en-US" sz="1400" kern="1200" baseline="0" dirty="0" err="1" smtClean="0"/>
              <a:t>cómo</a:t>
            </a:r>
            <a:r>
              <a:rPr lang="en-US" sz="1400" kern="1200" baseline="0" dirty="0" smtClean="0"/>
              <a:t> </a:t>
            </a:r>
            <a:r>
              <a:rPr lang="en-US" sz="1400" kern="1200" baseline="0" dirty="0" err="1" smtClean="0"/>
              <a:t>trabajaban</a:t>
            </a:r>
            <a:r>
              <a:rPr lang="en-US" sz="1400" kern="1200" baseline="0" dirty="0" smtClean="0"/>
              <a:t> el </a:t>
            </a:r>
            <a:r>
              <a:rPr lang="en-US" sz="1400" kern="1200" baseline="0" dirty="0" err="1" smtClean="0"/>
              <a:t>algoritmo</a:t>
            </a:r>
            <a:r>
              <a:rPr lang="en-US" sz="1400" kern="1200" baseline="0" dirty="0" smtClean="0"/>
              <a:t> de la </a:t>
            </a:r>
            <a:r>
              <a:rPr lang="en-US" sz="1400" kern="1200" baseline="0" dirty="0" err="1" smtClean="0"/>
              <a:t>división</a:t>
            </a:r>
            <a:r>
              <a:rPr lang="en-US" sz="1400" kern="1200" baseline="0" dirty="0" smtClean="0"/>
              <a:t>.</a:t>
            </a:r>
          </a:p>
          <a:p>
            <a:pPr eaLnBrk="1" fontAlgn="auto">
              <a:spcBef>
                <a:spcPts val="432"/>
              </a:spcBef>
              <a:spcAft>
                <a:spcPts val="0"/>
              </a:spcAft>
              <a:buFont typeface="Times New Roman" pitchFamily="18"/>
              <a:buNone/>
              <a:tabLst>
                <a:tab pos="0" algn="l"/>
                <a:tab pos="433117" algn="l"/>
                <a:tab pos="866582" algn="l"/>
                <a:tab pos="1300049" algn="l"/>
                <a:tab pos="1733514" algn="l"/>
                <a:tab pos="2166979" algn="l"/>
                <a:tab pos="2600445" algn="l"/>
                <a:tab pos="3033909" algn="l"/>
                <a:tab pos="3467375" algn="l"/>
                <a:tab pos="3900840" algn="l"/>
                <a:tab pos="4334306" algn="l"/>
                <a:tab pos="4767770" algn="l"/>
                <a:tab pos="5201237" algn="l"/>
                <a:tab pos="5634701" algn="l"/>
                <a:tab pos="6068167" algn="l"/>
                <a:tab pos="6501633" algn="l"/>
                <a:tab pos="6935097" algn="l"/>
                <a:tab pos="7368563" algn="l"/>
                <a:tab pos="7802028" algn="l"/>
                <a:tab pos="8235494" algn="l"/>
                <a:tab pos="8668959" algn="l"/>
              </a:tabLst>
              <a:defRPr/>
            </a:pPr>
            <a:r>
              <a:rPr lang="en-US" sz="1400" kern="1200" baseline="0" dirty="0" err="1" smtClean="0"/>
              <a:t>Importante</a:t>
            </a:r>
            <a:r>
              <a:rPr lang="en-US" sz="1400" kern="1200" baseline="0" dirty="0" smtClean="0"/>
              <a:t>: </a:t>
            </a:r>
            <a:r>
              <a:rPr lang="en-US" sz="1400" kern="1200" baseline="0" dirty="0" err="1" smtClean="0"/>
              <a:t>cuatro</a:t>
            </a:r>
            <a:r>
              <a:rPr lang="en-US" sz="1400" kern="1200" baseline="0" dirty="0" smtClean="0"/>
              <a:t> </a:t>
            </a:r>
            <a:r>
              <a:rPr lang="en-US" sz="1400" kern="1200" baseline="0" dirty="0" err="1" smtClean="0"/>
              <a:t>operaciones</a:t>
            </a:r>
            <a:r>
              <a:rPr lang="en-US" sz="1400" kern="1200" baseline="0" dirty="0" smtClean="0"/>
              <a:t>, </a:t>
            </a:r>
            <a:r>
              <a:rPr lang="en-US" sz="1400" kern="1200" baseline="0" dirty="0" err="1" smtClean="0"/>
              <a:t>tanto</a:t>
            </a:r>
            <a:r>
              <a:rPr lang="en-US" sz="1400" kern="1200" baseline="0" dirty="0" smtClean="0"/>
              <a:t> el </a:t>
            </a:r>
            <a:r>
              <a:rPr lang="en-US" sz="1400" kern="1200" baseline="0" dirty="0" err="1" smtClean="0"/>
              <a:t>concepto</a:t>
            </a:r>
            <a:r>
              <a:rPr lang="en-US" sz="1400" kern="1200" baseline="0" dirty="0" smtClean="0"/>
              <a:t> </a:t>
            </a:r>
            <a:r>
              <a:rPr lang="en-US" sz="1400" kern="1200" baseline="0" dirty="0" err="1" smtClean="0"/>
              <a:t>como</a:t>
            </a:r>
            <a:r>
              <a:rPr lang="en-US" sz="1400" kern="1200" baseline="0" dirty="0" smtClean="0"/>
              <a:t> los </a:t>
            </a:r>
            <a:r>
              <a:rPr lang="en-US" sz="1400" kern="1200" baseline="0" dirty="0" err="1" smtClean="0"/>
              <a:t>procedimientos</a:t>
            </a:r>
            <a:r>
              <a:rPr lang="en-US" sz="1400" kern="1200" baseline="0" dirty="0" smtClean="0"/>
              <a:t> </a:t>
            </a:r>
            <a:r>
              <a:rPr lang="en-US" sz="1400" kern="1200" baseline="0" dirty="0" err="1" smtClean="0"/>
              <a:t>asociados</a:t>
            </a:r>
            <a:r>
              <a:rPr lang="en-US" sz="1400" kern="1200" baseline="0" dirty="0" smtClean="0"/>
              <a:t> con </a:t>
            </a:r>
            <a:r>
              <a:rPr lang="en-US" sz="1400" kern="1200" baseline="0" dirty="0" err="1" smtClean="0"/>
              <a:t>cada</a:t>
            </a:r>
            <a:r>
              <a:rPr lang="en-US" sz="1400" kern="1200" baseline="0" dirty="0" smtClean="0"/>
              <a:t> </a:t>
            </a:r>
            <a:r>
              <a:rPr lang="en-US" sz="1400" kern="1200" baseline="0" dirty="0" err="1" smtClean="0"/>
              <a:t>una</a:t>
            </a:r>
            <a:r>
              <a:rPr lang="en-US" sz="1400" kern="1200" baseline="0" dirty="0" smtClean="0"/>
              <a:t>.</a:t>
            </a:r>
          </a:p>
          <a:p>
            <a:pPr eaLnBrk="1" fontAlgn="auto">
              <a:spcBef>
                <a:spcPts val="432"/>
              </a:spcBef>
              <a:spcAft>
                <a:spcPts val="0"/>
              </a:spcAft>
              <a:buFont typeface="Times New Roman" pitchFamily="18"/>
              <a:buNone/>
              <a:tabLst>
                <a:tab pos="0" algn="l"/>
                <a:tab pos="433117" algn="l"/>
                <a:tab pos="866582" algn="l"/>
                <a:tab pos="1300049" algn="l"/>
                <a:tab pos="1733514" algn="l"/>
                <a:tab pos="2166979" algn="l"/>
                <a:tab pos="2600445" algn="l"/>
                <a:tab pos="3033909" algn="l"/>
                <a:tab pos="3467375" algn="l"/>
                <a:tab pos="3900840" algn="l"/>
                <a:tab pos="4334306" algn="l"/>
                <a:tab pos="4767770" algn="l"/>
                <a:tab pos="5201237" algn="l"/>
                <a:tab pos="5634701" algn="l"/>
                <a:tab pos="6068167" algn="l"/>
                <a:tab pos="6501633" algn="l"/>
                <a:tab pos="6935097" algn="l"/>
                <a:tab pos="7368563" algn="l"/>
                <a:tab pos="7802028" algn="l"/>
                <a:tab pos="8235494" algn="l"/>
                <a:tab pos="8668959" algn="l"/>
              </a:tabLst>
              <a:defRPr/>
            </a:pPr>
            <a:endParaRPr lang="en-US" sz="1400" kern="1200" baseline="0" dirty="0" smtClean="0"/>
          </a:p>
          <a:p>
            <a:pPr eaLnBrk="1" fontAlgn="auto">
              <a:spcBef>
                <a:spcPts val="432"/>
              </a:spcBef>
              <a:spcAft>
                <a:spcPts val="0"/>
              </a:spcAft>
              <a:buFont typeface="Times New Roman" pitchFamily="18"/>
              <a:buNone/>
              <a:tabLst>
                <a:tab pos="0" algn="l"/>
                <a:tab pos="433117" algn="l"/>
                <a:tab pos="866582" algn="l"/>
                <a:tab pos="1300049" algn="l"/>
                <a:tab pos="1733514" algn="l"/>
                <a:tab pos="2166979" algn="l"/>
                <a:tab pos="2600445" algn="l"/>
                <a:tab pos="3033909" algn="l"/>
                <a:tab pos="3467375" algn="l"/>
                <a:tab pos="3900840" algn="l"/>
                <a:tab pos="4334306" algn="l"/>
                <a:tab pos="4767770" algn="l"/>
                <a:tab pos="5201237" algn="l"/>
                <a:tab pos="5634701" algn="l"/>
                <a:tab pos="6068167" algn="l"/>
                <a:tab pos="6501633" algn="l"/>
                <a:tab pos="6935097" algn="l"/>
                <a:tab pos="7368563" algn="l"/>
                <a:tab pos="7802028" algn="l"/>
                <a:tab pos="8235494" algn="l"/>
                <a:tab pos="8668959" algn="l"/>
              </a:tabLst>
              <a:defRPr/>
            </a:pPr>
            <a:r>
              <a:rPr lang="en-US" sz="1400" kern="1200" baseline="0" dirty="0" err="1" smtClean="0"/>
              <a:t>Tras</a:t>
            </a:r>
            <a:r>
              <a:rPr lang="en-US" sz="1400" kern="1200" baseline="0" dirty="0" smtClean="0"/>
              <a:t> </a:t>
            </a:r>
            <a:r>
              <a:rPr lang="en-US" sz="1400" kern="1200" baseline="0" dirty="0" err="1" smtClean="0"/>
              <a:t>entrevistar</a:t>
            </a:r>
            <a:r>
              <a:rPr lang="en-US" sz="1400" kern="1200" baseline="0" dirty="0" smtClean="0"/>
              <a:t> a los maestros de un </a:t>
            </a:r>
            <a:r>
              <a:rPr lang="en-US" sz="1400" kern="1200" baseline="0" dirty="0" err="1" smtClean="0"/>
              <a:t>centro</a:t>
            </a:r>
            <a:r>
              <a:rPr lang="en-US" sz="1400" kern="1200" baseline="0" dirty="0" smtClean="0"/>
              <a:t> </a:t>
            </a:r>
            <a:r>
              <a:rPr lang="en-US" sz="1400" kern="1200" baseline="0" dirty="0" err="1" smtClean="0"/>
              <a:t>público</a:t>
            </a:r>
            <a:r>
              <a:rPr lang="en-US" sz="1400" kern="1200" baseline="0" dirty="0" smtClean="0"/>
              <a:t> de </a:t>
            </a:r>
            <a:r>
              <a:rPr lang="en-US" sz="1400" kern="1200" baseline="0" dirty="0" err="1" smtClean="0"/>
              <a:t>Aranjuez</a:t>
            </a:r>
            <a:r>
              <a:rPr lang="en-US" sz="1400" kern="1200" baseline="0" dirty="0" smtClean="0"/>
              <a:t>, y </a:t>
            </a:r>
            <a:r>
              <a:rPr lang="en-US" sz="1400" kern="1200" baseline="0" dirty="0" err="1" smtClean="0"/>
              <a:t>observar</a:t>
            </a:r>
            <a:r>
              <a:rPr lang="en-US" sz="1400" kern="1200" baseline="0" dirty="0" smtClean="0"/>
              <a:t> a los </a:t>
            </a:r>
            <a:r>
              <a:rPr lang="en-US" sz="1400" kern="1200" baseline="0" dirty="0" err="1" smtClean="0"/>
              <a:t>alumnos</a:t>
            </a:r>
            <a:r>
              <a:rPr lang="en-US" sz="1400" kern="1200" baseline="0" dirty="0" smtClean="0"/>
              <a:t> en el aula </a:t>
            </a:r>
            <a:r>
              <a:rPr lang="en-US" sz="1400" kern="1200" baseline="0" dirty="0" err="1" smtClean="0"/>
              <a:t>detectamos</a:t>
            </a:r>
            <a:r>
              <a:rPr lang="en-US" sz="1400" kern="1200" baseline="0" dirty="0" smtClean="0"/>
              <a:t>:</a:t>
            </a:r>
            <a:endParaRPr lang="en-US" sz="1400" kern="1200" dirty="0" smtClean="0"/>
          </a:p>
          <a:p>
            <a:pPr eaLnBrk="1" fontAlgn="auto">
              <a:spcBef>
                <a:spcPts val="432"/>
              </a:spcBef>
              <a:spcAft>
                <a:spcPts val="0"/>
              </a:spcAft>
              <a:buFont typeface="Times New Roman" pitchFamily="18"/>
              <a:buNone/>
              <a:tabLst>
                <a:tab pos="0" algn="l"/>
                <a:tab pos="433117" algn="l"/>
                <a:tab pos="866582" algn="l"/>
                <a:tab pos="1300049" algn="l"/>
                <a:tab pos="1733514" algn="l"/>
                <a:tab pos="2166979" algn="l"/>
                <a:tab pos="2600445" algn="l"/>
                <a:tab pos="3033909" algn="l"/>
                <a:tab pos="3467375" algn="l"/>
                <a:tab pos="3900840" algn="l"/>
                <a:tab pos="4334306" algn="l"/>
                <a:tab pos="4767770" algn="l"/>
                <a:tab pos="5201237" algn="l"/>
                <a:tab pos="5634701" algn="l"/>
                <a:tab pos="6068167" algn="l"/>
                <a:tab pos="6501633" algn="l"/>
                <a:tab pos="6935097" algn="l"/>
                <a:tab pos="7368563" algn="l"/>
                <a:tab pos="7802028" algn="l"/>
                <a:tab pos="8235494" algn="l"/>
                <a:tab pos="8668959" algn="l"/>
              </a:tabLst>
              <a:defRPr/>
            </a:pPr>
            <a:r>
              <a:rPr lang="en-US" sz="1400" kern="1200" dirty="0" smtClean="0"/>
              <a:t>Los </a:t>
            </a:r>
            <a:r>
              <a:rPr lang="en-US" sz="1400" kern="1200" dirty="0" err="1" smtClean="0"/>
              <a:t>alumnos</a:t>
            </a:r>
            <a:r>
              <a:rPr lang="en-US" sz="1400" kern="1200" dirty="0" smtClean="0"/>
              <a:t> </a:t>
            </a:r>
            <a:r>
              <a:rPr lang="en-US" sz="1400" kern="1200" dirty="0" err="1" smtClean="0"/>
              <a:t>saben</a:t>
            </a:r>
            <a:r>
              <a:rPr lang="en-US" sz="1400" kern="1200" baseline="0" dirty="0" smtClean="0"/>
              <a:t> </a:t>
            </a:r>
            <a:r>
              <a:rPr lang="en-US" sz="1400" kern="1200" baseline="0" dirty="0" err="1" smtClean="0"/>
              <a:t>dividir</a:t>
            </a:r>
            <a:r>
              <a:rPr lang="en-US" sz="1400" kern="1200" baseline="0" dirty="0" smtClean="0"/>
              <a:t> </a:t>
            </a:r>
            <a:r>
              <a:rPr lang="en-US" sz="1400" kern="1200" baseline="0" dirty="0" err="1" smtClean="0"/>
              <a:t>por</a:t>
            </a:r>
            <a:r>
              <a:rPr lang="en-US" sz="1400" kern="1200" baseline="0" dirty="0" smtClean="0"/>
              <a:t> </a:t>
            </a:r>
            <a:r>
              <a:rPr lang="en-US" sz="1400" kern="1200" baseline="0" dirty="0" err="1" smtClean="0"/>
              <a:t>una</a:t>
            </a:r>
            <a:r>
              <a:rPr lang="en-US" sz="1400" kern="1200" baseline="0" dirty="0" smtClean="0"/>
              <a:t> </a:t>
            </a:r>
            <a:r>
              <a:rPr lang="en-US" sz="1400" kern="1200" baseline="0" dirty="0" err="1" smtClean="0"/>
              <a:t>cifra</a:t>
            </a:r>
            <a:r>
              <a:rPr lang="en-US" sz="1400" kern="1200" baseline="0" dirty="0" smtClean="0"/>
              <a:t>, </a:t>
            </a:r>
            <a:r>
              <a:rPr lang="en-US" sz="1400" kern="1200" baseline="0" dirty="0" err="1" smtClean="0"/>
              <a:t>saben</a:t>
            </a:r>
            <a:r>
              <a:rPr lang="en-US" sz="1400" kern="1200" baseline="0" dirty="0" smtClean="0"/>
              <a:t> </a:t>
            </a:r>
            <a:r>
              <a:rPr lang="en-US" sz="1400" kern="1200" baseline="0" dirty="0" err="1" smtClean="0"/>
              <a:t>hacer</a:t>
            </a:r>
            <a:r>
              <a:rPr lang="en-US" sz="1400" kern="1200" baseline="0" dirty="0" smtClean="0"/>
              <a:t> la “</a:t>
            </a:r>
            <a:r>
              <a:rPr lang="en-US" sz="1400" kern="1200" baseline="0" dirty="0" err="1" smtClean="0"/>
              <a:t>prueba</a:t>
            </a:r>
            <a:r>
              <a:rPr lang="en-US" sz="1400" kern="1200" baseline="0" dirty="0" smtClean="0"/>
              <a:t>”.</a:t>
            </a:r>
          </a:p>
          <a:p>
            <a:pPr eaLnBrk="1" fontAlgn="auto">
              <a:spcBef>
                <a:spcPts val="432"/>
              </a:spcBef>
              <a:spcAft>
                <a:spcPts val="0"/>
              </a:spcAft>
              <a:buFont typeface="Times New Roman" pitchFamily="18"/>
              <a:buNone/>
              <a:tabLst>
                <a:tab pos="0" algn="l"/>
                <a:tab pos="433117" algn="l"/>
                <a:tab pos="866582" algn="l"/>
                <a:tab pos="1300049" algn="l"/>
                <a:tab pos="1733514" algn="l"/>
                <a:tab pos="2166979" algn="l"/>
                <a:tab pos="2600445" algn="l"/>
                <a:tab pos="3033909" algn="l"/>
                <a:tab pos="3467375" algn="l"/>
                <a:tab pos="3900840" algn="l"/>
                <a:tab pos="4334306" algn="l"/>
                <a:tab pos="4767770" algn="l"/>
                <a:tab pos="5201237" algn="l"/>
                <a:tab pos="5634701" algn="l"/>
                <a:tab pos="6068167" algn="l"/>
                <a:tab pos="6501633" algn="l"/>
                <a:tab pos="6935097" algn="l"/>
                <a:tab pos="7368563" algn="l"/>
                <a:tab pos="7802028" algn="l"/>
                <a:tab pos="8235494" algn="l"/>
                <a:tab pos="8668959" algn="l"/>
              </a:tabLst>
              <a:defRPr/>
            </a:pPr>
            <a:r>
              <a:rPr lang="en-US" sz="1400" kern="1200" baseline="0" dirty="0" err="1" smtClean="0"/>
              <a:t>Pero</a:t>
            </a:r>
            <a:r>
              <a:rPr lang="en-US" sz="1400" kern="1200" baseline="0" dirty="0" smtClean="0"/>
              <a:t> </a:t>
            </a:r>
            <a:r>
              <a:rPr lang="en-US" sz="1400" kern="1200" baseline="0" dirty="0" err="1" smtClean="0"/>
              <a:t>automáticamente</a:t>
            </a:r>
            <a:r>
              <a:rPr lang="en-US" sz="1400" kern="1200" baseline="0" dirty="0" smtClean="0"/>
              <a:t>, </a:t>
            </a:r>
            <a:r>
              <a:rPr lang="en-US" sz="1400" kern="1200" baseline="0" dirty="0" err="1" smtClean="0"/>
              <a:t>imitando</a:t>
            </a:r>
            <a:r>
              <a:rPr lang="en-US" sz="1400" kern="1200" baseline="0" dirty="0" smtClean="0"/>
              <a:t> lo </a:t>
            </a:r>
            <a:r>
              <a:rPr lang="en-US" sz="1400" kern="1200" baseline="0" dirty="0" err="1" smtClean="0"/>
              <a:t>que</a:t>
            </a:r>
            <a:r>
              <a:rPr lang="en-US" sz="1400" kern="1200" baseline="0" dirty="0" smtClean="0"/>
              <a:t> </a:t>
            </a:r>
            <a:r>
              <a:rPr lang="en-US" sz="1400" kern="1200" baseline="0" dirty="0" err="1" smtClean="0"/>
              <a:t>hace</a:t>
            </a:r>
            <a:r>
              <a:rPr lang="en-US" sz="1400" kern="1200" baseline="0" dirty="0" smtClean="0"/>
              <a:t> el maestro, sin </a:t>
            </a:r>
            <a:r>
              <a:rPr lang="en-US" sz="1400" kern="1200" baseline="0" dirty="0" err="1" smtClean="0"/>
              <a:t>entender</a:t>
            </a:r>
            <a:r>
              <a:rPr lang="en-US" sz="1400" kern="1200" baseline="0" dirty="0" smtClean="0"/>
              <a:t> el </a:t>
            </a:r>
            <a:r>
              <a:rPr lang="en-US" sz="1400" kern="1200" baseline="0" dirty="0" err="1" smtClean="0"/>
              <a:t>algoritmo</a:t>
            </a:r>
            <a:r>
              <a:rPr lang="en-US" sz="1400" kern="1200" baseline="0" dirty="0" smtClean="0"/>
              <a:t>…</a:t>
            </a:r>
          </a:p>
          <a:p>
            <a:pPr eaLnBrk="1" fontAlgn="auto">
              <a:spcBef>
                <a:spcPts val="432"/>
              </a:spcBef>
              <a:spcAft>
                <a:spcPts val="0"/>
              </a:spcAft>
              <a:buFont typeface="Times New Roman" pitchFamily="18"/>
              <a:buNone/>
              <a:tabLst>
                <a:tab pos="0" algn="l"/>
                <a:tab pos="433117" algn="l"/>
                <a:tab pos="866582" algn="l"/>
                <a:tab pos="1300049" algn="l"/>
                <a:tab pos="1733514" algn="l"/>
                <a:tab pos="2166979" algn="l"/>
                <a:tab pos="2600445" algn="l"/>
                <a:tab pos="3033909" algn="l"/>
                <a:tab pos="3467375" algn="l"/>
                <a:tab pos="3900840" algn="l"/>
                <a:tab pos="4334306" algn="l"/>
                <a:tab pos="4767770" algn="l"/>
                <a:tab pos="5201237" algn="l"/>
                <a:tab pos="5634701" algn="l"/>
                <a:tab pos="6068167" algn="l"/>
                <a:tab pos="6501633" algn="l"/>
                <a:tab pos="6935097" algn="l"/>
                <a:tab pos="7368563" algn="l"/>
                <a:tab pos="7802028" algn="l"/>
                <a:tab pos="8235494" algn="l"/>
                <a:tab pos="8668959" algn="l"/>
              </a:tabLst>
              <a:defRPr/>
            </a:pPr>
            <a:r>
              <a:rPr lang="en-US" sz="1400" kern="1200" baseline="0" dirty="0" smtClean="0"/>
              <a:t>No </a:t>
            </a:r>
            <a:r>
              <a:rPr lang="en-US" sz="1400" kern="1200" baseline="0" dirty="0" err="1" smtClean="0"/>
              <a:t>relacionan</a:t>
            </a:r>
            <a:r>
              <a:rPr lang="en-US" sz="1400" kern="1200" baseline="0" dirty="0" smtClean="0"/>
              <a:t> la </a:t>
            </a:r>
            <a:r>
              <a:rPr lang="en-US" sz="1400" kern="1200" baseline="0" dirty="0" err="1" smtClean="0"/>
              <a:t>división</a:t>
            </a:r>
            <a:r>
              <a:rPr lang="en-US" sz="1400" kern="1200" baseline="0" dirty="0" smtClean="0"/>
              <a:t> con </a:t>
            </a:r>
            <a:r>
              <a:rPr lang="en-US" sz="1400" kern="1200" baseline="0" dirty="0" err="1" smtClean="0"/>
              <a:t>restas</a:t>
            </a:r>
            <a:r>
              <a:rPr lang="en-US" sz="1400" kern="1200" baseline="0" dirty="0" smtClean="0"/>
              <a:t> </a:t>
            </a:r>
            <a:r>
              <a:rPr lang="en-US" sz="1400" kern="1200" baseline="0" dirty="0" err="1" smtClean="0"/>
              <a:t>sucesivas</a:t>
            </a:r>
            <a:r>
              <a:rPr lang="en-US" sz="1400" kern="1200" baseline="0" dirty="0" smtClean="0"/>
              <a:t> (</a:t>
            </a:r>
            <a:r>
              <a:rPr lang="en-US" sz="1400" kern="1200" baseline="0" dirty="0" err="1" smtClean="0"/>
              <a:t>sí</a:t>
            </a:r>
            <a:r>
              <a:rPr lang="en-US" sz="1400" kern="1200" baseline="0" dirty="0" smtClean="0"/>
              <a:t> la </a:t>
            </a:r>
            <a:r>
              <a:rPr lang="en-US" sz="1400" kern="1200" baseline="0" dirty="0" err="1" smtClean="0"/>
              <a:t>multiplicación</a:t>
            </a:r>
            <a:r>
              <a:rPr lang="en-US" sz="1400" kern="1200" baseline="0" dirty="0" smtClean="0"/>
              <a:t> con </a:t>
            </a:r>
            <a:r>
              <a:rPr lang="en-US" sz="1400" kern="1200" baseline="0" dirty="0" err="1" smtClean="0"/>
              <a:t>sumas</a:t>
            </a:r>
            <a:r>
              <a:rPr lang="en-US" sz="1400" kern="1200" baseline="0" dirty="0" smtClean="0"/>
              <a:t> </a:t>
            </a:r>
            <a:r>
              <a:rPr lang="en-US" sz="1400" kern="1200" baseline="0" dirty="0" err="1" smtClean="0"/>
              <a:t>sucesivas</a:t>
            </a:r>
            <a:r>
              <a:rPr lang="en-US" sz="1400" kern="1200" baseline="0" dirty="0" smtClean="0"/>
              <a:t>).</a:t>
            </a:r>
          </a:p>
          <a:p>
            <a:pPr eaLnBrk="1" fontAlgn="auto">
              <a:spcBef>
                <a:spcPts val="432"/>
              </a:spcBef>
              <a:spcAft>
                <a:spcPts val="0"/>
              </a:spcAft>
              <a:buFont typeface="Times New Roman" pitchFamily="18"/>
              <a:buNone/>
              <a:tabLst>
                <a:tab pos="0" algn="l"/>
                <a:tab pos="433117" algn="l"/>
                <a:tab pos="866582" algn="l"/>
                <a:tab pos="1300049" algn="l"/>
                <a:tab pos="1733514" algn="l"/>
                <a:tab pos="2166979" algn="l"/>
                <a:tab pos="2600445" algn="l"/>
                <a:tab pos="3033909" algn="l"/>
                <a:tab pos="3467375" algn="l"/>
                <a:tab pos="3900840" algn="l"/>
                <a:tab pos="4334306" algn="l"/>
                <a:tab pos="4767770" algn="l"/>
                <a:tab pos="5201237" algn="l"/>
                <a:tab pos="5634701" algn="l"/>
                <a:tab pos="6068167" algn="l"/>
                <a:tab pos="6501633" algn="l"/>
                <a:tab pos="6935097" algn="l"/>
                <a:tab pos="7368563" algn="l"/>
                <a:tab pos="7802028" algn="l"/>
                <a:tab pos="8235494" algn="l"/>
                <a:tab pos="8668959" algn="l"/>
              </a:tabLst>
              <a:defRPr/>
            </a:pPr>
            <a:r>
              <a:rPr lang="en-US" sz="1400" kern="1200" baseline="0" dirty="0" err="1" smtClean="0"/>
              <a:t>Trabajo</a:t>
            </a:r>
            <a:r>
              <a:rPr lang="en-US" sz="1400" kern="1200" baseline="0" dirty="0" smtClean="0"/>
              <a:t> no </a:t>
            </a:r>
            <a:r>
              <a:rPr lang="en-US" sz="1400" kern="1200" baseline="0" dirty="0" err="1" smtClean="0"/>
              <a:t>completo</a:t>
            </a:r>
            <a:r>
              <a:rPr lang="en-US" sz="1400" kern="1200" baseline="0" dirty="0" smtClean="0"/>
              <a:t>, no </a:t>
            </a:r>
            <a:r>
              <a:rPr lang="en-US" sz="1400" kern="1200" baseline="0" dirty="0" err="1" smtClean="0"/>
              <a:t>adecuado</a:t>
            </a:r>
            <a:r>
              <a:rPr lang="en-US" sz="1400" kern="1200" baseline="0" dirty="0" smtClean="0"/>
              <a:t>, </a:t>
            </a:r>
            <a:r>
              <a:rPr lang="en-US" sz="1400" kern="1200" baseline="0" dirty="0" err="1" smtClean="0"/>
              <a:t>para</a:t>
            </a:r>
            <a:r>
              <a:rPr lang="en-US" sz="1400" kern="1200" baseline="0" dirty="0" smtClean="0"/>
              <a:t> la </a:t>
            </a:r>
            <a:r>
              <a:rPr lang="en-US" sz="1400" kern="1200" baseline="0" dirty="0" err="1" smtClean="0"/>
              <a:t>comprensión</a:t>
            </a:r>
            <a:r>
              <a:rPr lang="en-US" sz="1400" kern="1200" baseline="0" dirty="0" smtClean="0"/>
              <a:t> del </a:t>
            </a:r>
            <a:r>
              <a:rPr lang="en-US" sz="1400" kern="1200" baseline="0" dirty="0" err="1" smtClean="0"/>
              <a:t>algoritmo</a:t>
            </a:r>
            <a:r>
              <a:rPr lang="en-US" sz="1400" kern="1200" baseline="0" dirty="0" smtClean="0"/>
              <a:t>.</a:t>
            </a:r>
          </a:p>
          <a:p>
            <a:pPr eaLnBrk="1" fontAlgn="auto">
              <a:spcBef>
                <a:spcPts val="432"/>
              </a:spcBef>
              <a:spcAft>
                <a:spcPts val="0"/>
              </a:spcAft>
              <a:buFont typeface="Times New Roman" pitchFamily="18"/>
              <a:buNone/>
              <a:tabLst>
                <a:tab pos="0" algn="l"/>
                <a:tab pos="433117" algn="l"/>
                <a:tab pos="866582" algn="l"/>
                <a:tab pos="1300049" algn="l"/>
                <a:tab pos="1733514" algn="l"/>
                <a:tab pos="2166979" algn="l"/>
                <a:tab pos="2600445" algn="l"/>
                <a:tab pos="3033909" algn="l"/>
                <a:tab pos="3467375" algn="l"/>
                <a:tab pos="3900840" algn="l"/>
                <a:tab pos="4334306" algn="l"/>
                <a:tab pos="4767770" algn="l"/>
                <a:tab pos="5201237" algn="l"/>
                <a:tab pos="5634701" algn="l"/>
                <a:tab pos="6068167" algn="l"/>
                <a:tab pos="6501633" algn="l"/>
                <a:tab pos="6935097" algn="l"/>
                <a:tab pos="7368563" algn="l"/>
                <a:tab pos="7802028" algn="l"/>
                <a:tab pos="8235494" algn="l"/>
                <a:tab pos="8668959" algn="l"/>
              </a:tabLst>
              <a:defRPr/>
            </a:pPr>
            <a:r>
              <a:rPr lang="en-US" sz="1400" kern="1200" baseline="0" dirty="0" err="1" smtClean="0"/>
              <a:t>Planteamos</a:t>
            </a:r>
            <a:r>
              <a:rPr lang="en-US" sz="1400" kern="1200" baseline="0" dirty="0" smtClean="0"/>
              <a:t> </a:t>
            </a:r>
            <a:r>
              <a:rPr lang="en-US" sz="1400" kern="1200" baseline="0" dirty="0" err="1" smtClean="0"/>
              <a:t>una</a:t>
            </a:r>
            <a:r>
              <a:rPr lang="en-US" sz="1400" kern="1200" baseline="0" dirty="0" smtClean="0"/>
              <a:t> forma de </a:t>
            </a:r>
            <a:r>
              <a:rPr lang="en-US" sz="1400" kern="1200" baseline="0" dirty="0" err="1" smtClean="0"/>
              <a:t>trabajar</a:t>
            </a:r>
            <a:r>
              <a:rPr lang="en-US" sz="1400" kern="1200" baseline="0" dirty="0" smtClean="0"/>
              <a:t> la </a:t>
            </a:r>
            <a:r>
              <a:rPr lang="en-US" sz="1400" kern="1200" baseline="0" dirty="0" err="1" smtClean="0"/>
              <a:t>división</a:t>
            </a:r>
            <a:r>
              <a:rPr lang="en-US" sz="1400" kern="1200" baseline="0" dirty="0" smtClean="0"/>
              <a:t>, </a:t>
            </a:r>
            <a:r>
              <a:rPr lang="en-US" sz="1400" kern="1200" baseline="0" dirty="0" err="1" smtClean="0"/>
              <a:t>desde</a:t>
            </a:r>
            <a:r>
              <a:rPr lang="en-US" sz="1400" kern="1200" baseline="0" dirty="0" smtClean="0"/>
              <a:t> los </a:t>
            </a:r>
            <a:r>
              <a:rPr lang="en-US" sz="1400" kern="1200" baseline="0" dirty="0" err="1" smtClean="0"/>
              <a:t>repartos</a:t>
            </a:r>
            <a:r>
              <a:rPr lang="en-US" sz="1400" kern="1200" baseline="0" dirty="0" smtClean="0"/>
              <a:t> de </a:t>
            </a:r>
            <a:r>
              <a:rPr lang="en-US" sz="1400" kern="1200" baseline="0" dirty="0" err="1" smtClean="0"/>
              <a:t>cartas</a:t>
            </a:r>
            <a:r>
              <a:rPr lang="en-US" sz="1400" kern="1200" baseline="0" dirty="0" smtClean="0"/>
              <a:t>, </a:t>
            </a:r>
            <a:r>
              <a:rPr lang="en-US" sz="1400" kern="1200" baseline="0" dirty="0" err="1" smtClean="0"/>
              <a:t>bien</a:t>
            </a:r>
            <a:r>
              <a:rPr lang="en-US" sz="1400" kern="1200" baseline="0" dirty="0" smtClean="0"/>
              <a:t> </a:t>
            </a:r>
            <a:r>
              <a:rPr lang="en-US" sz="1400" kern="1200" baseline="0" dirty="0" err="1" smtClean="0"/>
              <a:t>conocida</a:t>
            </a:r>
            <a:r>
              <a:rPr lang="en-US" sz="1400" kern="1200" baseline="0" dirty="0" smtClean="0"/>
              <a:t> y </a:t>
            </a:r>
            <a:r>
              <a:rPr lang="en-US" sz="1400" kern="1200" baseline="0" dirty="0" err="1" smtClean="0"/>
              <a:t>documentada</a:t>
            </a:r>
            <a:r>
              <a:rPr lang="en-US" sz="1400" kern="1200" baseline="0" dirty="0" smtClean="0"/>
              <a:t> </a:t>
            </a:r>
            <a:r>
              <a:rPr lang="en-US" sz="1400" kern="1200" baseline="0" dirty="0" err="1" smtClean="0"/>
              <a:t>desde</a:t>
            </a:r>
            <a:r>
              <a:rPr lang="en-US" sz="1400" kern="1200" baseline="0" dirty="0" smtClean="0"/>
              <a:t> </a:t>
            </a:r>
            <a:r>
              <a:rPr lang="en-US" sz="1400" kern="1200" baseline="0" dirty="0" err="1" smtClean="0"/>
              <a:t>hace</a:t>
            </a:r>
            <a:r>
              <a:rPr lang="en-US" sz="1400" kern="1200" baseline="0" dirty="0" smtClean="0"/>
              <a:t> </a:t>
            </a:r>
            <a:r>
              <a:rPr lang="en-US" sz="1400" kern="1200" baseline="0" dirty="0" err="1" smtClean="0"/>
              <a:t>años</a:t>
            </a:r>
            <a:r>
              <a:rPr lang="en-US" sz="1400" kern="1200" baseline="0" dirty="0" smtClean="0"/>
              <a:t> (</a:t>
            </a:r>
            <a:r>
              <a:rPr lang="en-US" sz="1400" kern="1200" baseline="0" dirty="0" err="1" smtClean="0"/>
              <a:t>Referencias</a:t>
            </a:r>
            <a:r>
              <a:rPr lang="en-US" sz="1400" kern="1200" baseline="0" dirty="0" smtClean="0"/>
              <a:t> </a:t>
            </a:r>
            <a:r>
              <a:rPr lang="en-US" sz="1400" kern="1200" baseline="0" dirty="0" err="1" smtClean="0"/>
              <a:t>francesas</a:t>
            </a:r>
            <a:r>
              <a:rPr lang="en-US" sz="1400" kern="1200" baseline="0" dirty="0" smtClean="0"/>
              <a:t> de José </a:t>
            </a:r>
            <a:r>
              <a:rPr lang="en-US" sz="1400" kern="1200" baseline="0" dirty="0" err="1" smtClean="0"/>
              <a:t>María</a:t>
            </a:r>
            <a:r>
              <a:rPr lang="en-US" sz="1400" kern="1200" baseline="0" dirty="0" smtClean="0"/>
              <a:t>??) y con </a:t>
            </a:r>
            <a:r>
              <a:rPr lang="en-US" sz="1400" kern="1200" baseline="0" dirty="0" err="1" smtClean="0"/>
              <a:t>manipulación</a:t>
            </a:r>
            <a:r>
              <a:rPr lang="en-US" sz="1400" kern="1200" baseline="0" dirty="0" smtClean="0"/>
              <a:t>, TICs, </a:t>
            </a:r>
            <a:r>
              <a:rPr lang="en-US" sz="1400" kern="1200" baseline="0" dirty="0" err="1" smtClean="0"/>
              <a:t>comunicación</a:t>
            </a:r>
            <a:r>
              <a:rPr lang="en-US" sz="1400" kern="1200" baseline="0" dirty="0" smtClean="0"/>
              <a:t> y </a:t>
            </a:r>
            <a:r>
              <a:rPr lang="en-US" sz="1400" kern="1200" baseline="0" dirty="0" err="1" smtClean="0"/>
              <a:t>desde</a:t>
            </a:r>
            <a:r>
              <a:rPr lang="en-US" sz="1400" kern="1200" baseline="0" dirty="0" smtClean="0"/>
              <a:t> la </a:t>
            </a:r>
            <a:r>
              <a:rPr lang="en-US" sz="1400" kern="1200" baseline="0" dirty="0" err="1" smtClean="0"/>
              <a:t>colaboración</a:t>
            </a:r>
            <a:r>
              <a:rPr lang="en-US" sz="1400" kern="1200" baseline="0" dirty="0" smtClean="0"/>
              <a:t> entre la </a:t>
            </a:r>
            <a:r>
              <a:rPr lang="en-US" sz="1400" kern="1200" baseline="0" dirty="0" err="1" smtClean="0"/>
              <a:t>universidad</a:t>
            </a:r>
            <a:r>
              <a:rPr lang="en-US" sz="1400" kern="1200" baseline="0" dirty="0" smtClean="0"/>
              <a:t> y la </a:t>
            </a:r>
            <a:r>
              <a:rPr lang="en-US" sz="1400" kern="1200" baseline="0" dirty="0" err="1" smtClean="0"/>
              <a:t>escuela</a:t>
            </a:r>
            <a:r>
              <a:rPr lang="en-US" sz="1400" kern="1200" baseline="0" dirty="0" smtClean="0"/>
              <a:t>.</a:t>
            </a:r>
          </a:p>
          <a:p>
            <a:pPr eaLnBrk="1" fontAlgn="auto">
              <a:spcBef>
                <a:spcPts val="432"/>
              </a:spcBef>
              <a:spcAft>
                <a:spcPts val="0"/>
              </a:spcAft>
              <a:buFont typeface="Times New Roman" pitchFamily="18"/>
              <a:buNone/>
              <a:tabLst>
                <a:tab pos="0" algn="l"/>
                <a:tab pos="433117" algn="l"/>
                <a:tab pos="866582" algn="l"/>
                <a:tab pos="1300049" algn="l"/>
                <a:tab pos="1733514" algn="l"/>
                <a:tab pos="2166979" algn="l"/>
                <a:tab pos="2600445" algn="l"/>
                <a:tab pos="3033909" algn="l"/>
                <a:tab pos="3467375" algn="l"/>
                <a:tab pos="3900840" algn="l"/>
                <a:tab pos="4334306" algn="l"/>
                <a:tab pos="4767770" algn="l"/>
                <a:tab pos="5201237" algn="l"/>
                <a:tab pos="5634701" algn="l"/>
                <a:tab pos="6068167" algn="l"/>
                <a:tab pos="6501633" algn="l"/>
                <a:tab pos="6935097" algn="l"/>
                <a:tab pos="7368563" algn="l"/>
                <a:tab pos="7802028" algn="l"/>
                <a:tab pos="8235494" algn="l"/>
                <a:tab pos="8668959" algn="l"/>
              </a:tabLst>
              <a:defRPr/>
            </a:pPr>
            <a:endParaRPr lang="en-US" sz="1400" kern="1200" baseline="0" dirty="0" smtClean="0"/>
          </a:p>
          <a:p>
            <a:pPr eaLnBrk="1" fontAlgn="auto">
              <a:spcBef>
                <a:spcPts val="432"/>
              </a:spcBef>
              <a:spcAft>
                <a:spcPts val="0"/>
              </a:spcAft>
              <a:buFont typeface="Times New Roman" pitchFamily="18"/>
              <a:buNone/>
              <a:tabLst>
                <a:tab pos="0" algn="l"/>
                <a:tab pos="433117" algn="l"/>
                <a:tab pos="866582" algn="l"/>
                <a:tab pos="1300049" algn="l"/>
                <a:tab pos="1733514" algn="l"/>
                <a:tab pos="2166979" algn="l"/>
                <a:tab pos="2600445" algn="l"/>
                <a:tab pos="3033909" algn="l"/>
                <a:tab pos="3467375" algn="l"/>
                <a:tab pos="3900840" algn="l"/>
                <a:tab pos="4334306" algn="l"/>
                <a:tab pos="4767770" algn="l"/>
                <a:tab pos="5201237" algn="l"/>
                <a:tab pos="5634701" algn="l"/>
                <a:tab pos="6068167" algn="l"/>
                <a:tab pos="6501633" algn="l"/>
                <a:tab pos="6935097" algn="l"/>
                <a:tab pos="7368563" algn="l"/>
                <a:tab pos="7802028" algn="l"/>
                <a:tab pos="8235494" algn="l"/>
                <a:tab pos="8668959" algn="l"/>
              </a:tabLst>
              <a:defRPr/>
            </a:pPr>
            <a:r>
              <a:rPr lang="en-US" sz="1400" kern="1200" baseline="0" dirty="0" err="1" smtClean="0"/>
              <a:t>También</a:t>
            </a:r>
            <a:r>
              <a:rPr lang="en-US" sz="1400" kern="1200" baseline="0" dirty="0" smtClean="0"/>
              <a:t> </a:t>
            </a:r>
            <a:r>
              <a:rPr lang="en-US" sz="1400" kern="1200" baseline="0" dirty="0" err="1" smtClean="0"/>
              <a:t>nos</a:t>
            </a:r>
            <a:r>
              <a:rPr lang="en-US" sz="1400" kern="1200" baseline="0" dirty="0" smtClean="0"/>
              <a:t> </a:t>
            </a:r>
            <a:r>
              <a:rPr lang="en-US" sz="1400" kern="1200" baseline="0" dirty="0" err="1" smtClean="0"/>
              <a:t>interesa</a:t>
            </a:r>
            <a:r>
              <a:rPr lang="en-US" sz="1400" kern="1200" baseline="0" dirty="0" smtClean="0"/>
              <a:t>: </a:t>
            </a:r>
            <a:r>
              <a:rPr lang="en-US" sz="1400" kern="1200" baseline="0" dirty="0" err="1" smtClean="0"/>
              <a:t>controversia</a:t>
            </a:r>
            <a:r>
              <a:rPr lang="en-US" sz="1400" kern="1200" baseline="0" dirty="0" smtClean="0"/>
              <a:t> a </a:t>
            </a:r>
            <a:r>
              <a:rPr lang="en-US" sz="1400" kern="1200" baseline="0" dirty="0" err="1" smtClean="0"/>
              <a:t>partir</a:t>
            </a:r>
            <a:r>
              <a:rPr lang="en-US" sz="1400" kern="1200" baseline="0" dirty="0" smtClean="0"/>
              <a:t> de 1999 en USA con el </a:t>
            </a:r>
            <a:r>
              <a:rPr lang="en-US" sz="1400" kern="1200" baseline="0" dirty="0" err="1" smtClean="0"/>
              <a:t>algoritmo</a:t>
            </a:r>
            <a:r>
              <a:rPr lang="en-US" sz="1400" kern="1200" baseline="0" dirty="0" smtClean="0"/>
              <a:t> de la </a:t>
            </a:r>
            <a:r>
              <a:rPr lang="en-US" sz="1400" kern="1200" baseline="0" dirty="0" err="1" smtClean="0"/>
              <a:t>división</a:t>
            </a:r>
            <a:r>
              <a:rPr lang="en-US" sz="1400" kern="1200" baseline="0" dirty="0" smtClean="0"/>
              <a:t>: se </a:t>
            </a:r>
            <a:r>
              <a:rPr lang="en-US" sz="1400" kern="1200" baseline="0" dirty="0" err="1" smtClean="0"/>
              <a:t>planteaban</a:t>
            </a:r>
            <a:r>
              <a:rPr lang="en-US" sz="1400" kern="1200" baseline="0" dirty="0" smtClean="0"/>
              <a:t> </a:t>
            </a:r>
            <a:r>
              <a:rPr lang="en-US" sz="1400" kern="1200" baseline="0" dirty="0" err="1" smtClean="0"/>
              <a:t>quitarlo</a:t>
            </a:r>
            <a:r>
              <a:rPr lang="en-US" sz="1400" kern="1200" baseline="0" dirty="0" smtClean="0"/>
              <a:t> del curriculum y </a:t>
            </a:r>
            <a:r>
              <a:rPr lang="en-US" sz="1400" kern="1200" baseline="0" dirty="0" err="1" smtClean="0"/>
              <a:t>hubo</a:t>
            </a:r>
            <a:r>
              <a:rPr lang="en-US" sz="1400" kern="1200" baseline="0" dirty="0" smtClean="0"/>
              <a:t> un gran </a:t>
            </a:r>
            <a:r>
              <a:rPr lang="en-US" sz="1400" kern="1200" baseline="0" dirty="0" err="1" smtClean="0"/>
              <a:t>movimiento</a:t>
            </a:r>
            <a:r>
              <a:rPr lang="en-US" sz="1400" kern="1200" baseline="0" dirty="0" smtClean="0"/>
              <a:t> </a:t>
            </a:r>
            <a:r>
              <a:rPr lang="en-US" sz="1400" kern="1200" baseline="0" dirty="0" err="1" smtClean="0"/>
              <a:t>desde</a:t>
            </a:r>
            <a:r>
              <a:rPr lang="en-US" sz="1400" kern="1200" baseline="0" dirty="0" smtClean="0"/>
              <a:t> los </a:t>
            </a:r>
            <a:r>
              <a:rPr lang="en-US" sz="1400" kern="1200" baseline="0" dirty="0" err="1" smtClean="0"/>
              <a:t>matemáticos</a:t>
            </a:r>
            <a:r>
              <a:rPr lang="en-US" sz="1400" kern="1200" baseline="0" dirty="0" smtClean="0"/>
              <a:t> </a:t>
            </a:r>
            <a:r>
              <a:rPr lang="en-US" sz="1400" kern="1200" baseline="0" dirty="0" err="1" smtClean="0"/>
              <a:t>puros</a:t>
            </a:r>
            <a:r>
              <a:rPr lang="en-US" sz="1400" kern="1200" baseline="0" dirty="0" smtClean="0"/>
              <a:t> en contra de </a:t>
            </a:r>
            <a:r>
              <a:rPr lang="en-US" sz="1400" kern="1200" baseline="0" dirty="0" err="1" smtClean="0"/>
              <a:t>esa</a:t>
            </a:r>
            <a:r>
              <a:rPr lang="en-US" sz="1400" kern="1200" baseline="0" dirty="0" smtClean="0"/>
              <a:t> </a:t>
            </a:r>
            <a:r>
              <a:rPr lang="en-US" sz="1400" kern="1200" baseline="0" dirty="0" err="1" smtClean="0"/>
              <a:t>decisión</a:t>
            </a:r>
            <a:r>
              <a:rPr lang="en-US" sz="1400" kern="1200" baseline="0" dirty="0" smtClean="0"/>
              <a:t> </a:t>
            </a:r>
            <a:r>
              <a:rPr lang="en-US" sz="1400" kern="1200" baseline="0" dirty="0" err="1" smtClean="0"/>
              <a:t>defendiendo</a:t>
            </a:r>
            <a:r>
              <a:rPr lang="en-US" sz="1400" kern="1200" baseline="0" dirty="0" smtClean="0"/>
              <a:t> </a:t>
            </a:r>
            <a:r>
              <a:rPr lang="en-US" sz="1400" kern="1200" baseline="0" dirty="0" err="1" smtClean="0"/>
              <a:t>este</a:t>
            </a:r>
            <a:r>
              <a:rPr lang="en-US" sz="1400" kern="1200" baseline="0" dirty="0" smtClean="0"/>
              <a:t> </a:t>
            </a:r>
            <a:r>
              <a:rPr lang="en-US" sz="1400" kern="1200" baseline="0" dirty="0" err="1" smtClean="0"/>
              <a:t>algoritmo</a:t>
            </a:r>
            <a:r>
              <a:rPr lang="en-US" sz="1400" kern="1200" baseline="0" dirty="0" smtClean="0"/>
              <a:t> (</a:t>
            </a:r>
            <a:r>
              <a:rPr lang="en-US" sz="1400" kern="1200" baseline="0" dirty="0" err="1" smtClean="0"/>
              <a:t>ver</a:t>
            </a:r>
            <a:r>
              <a:rPr lang="en-US" sz="1400" kern="1200" baseline="0" dirty="0" smtClean="0"/>
              <a:t> </a:t>
            </a:r>
            <a:r>
              <a:rPr lang="en-US" sz="1400" kern="1200" baseline="0" dirty="0" err="1" smtClean="0"/>
              <a:t>documento</a:t>
            </a:r>
            <a:r>
              <a:rPr lang="en-US" sz="1400" kern="1200" baseline="0" dirty="0" smtClean="0"/>
              <a:t> de Klein y </a:t>
            </a:r>
            <a:r>
              <a:rPr lang="en-US" sz="1400" kern="1200" baseline="0" dirty="0" err="1" smtClean="0"/>
              <a:t>Milgram</a:t>
            </a:r>
            <a:r>
              <a:rPr lang="en-US" sz="1400" kern="1200" baseline="0" dirty="0" smtClean="0"/>
              <a:t>: http://www.csun.edu/~vcmth00m/longdivision.pdf) </a:t>
            </a:r>
            <a:endParaRPr lang="en-US" sz="1400" kern="1200" dirty="0" smtClean="0"/>
          </a:p>
          <a:p>
            <a:pPr eaLnBrk="1" fontAlgn="auto">
              <a:spcBef>
                <a:spcPts val="432"/>
              </a:spcBef>
              <a:spcAft>
                <a:spcPts val="0"/>
              </a:spcAft>
              <a:buFont typeface="Times New Roman" pitchFamily="18"/>
              <a:buNone/>
              <a:tabLst>
                <a:tab pos="0" algn="l"/>
                <a:tab pos="433117" algn="l"/>
                <a:tab pos="866582" algn="l"/>
                <a:tab pos="1300049" algn="l"/>
                <a:tab pos="1733514" algn="l"/>
                <a:tab pos="2166979" algn="l"/>
                <a:tab pos="2600445" algn="l"/>
                <a:tab pos="3033909" algn="l"/>
                <a:tab pos="3467375" algn="l"/>
                <a:tab pos="3900840" algn="l"/>
                <a:tab pos="4334306" algn="l"/>
                <a:tab pos="4767770" algn="l"/>
                <a:tab pos="5201237" algn="l"/>
                <a:tab pos="5634701" algn="l"/>
                <a:tab pos="6068167" algn="l"/>
                <a:tab pos="6501633" algn="l"/>
                <a:tab pos="6935097" algn="l"/>
                <a:tab pos="7368563" algn="l"/>
                <a:tab pos="7802028" algn="l"/>
                <a:tab pos="8235494" algn="l"/>
                <a:tab pos="8668959" algn="l"/>
              </a:tabLst>
              <a:defRPr/>
            </a:pPr>
            <a:endParaRPr lang="en-US" sz="1400" kern="120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8 Marcador de número de diapositiva"/>
          <p:cNvSpPr txBox="1">
            <a:spLocks noGrp="1"/>
          </p:cNvSpPr>
          <p:nvPr/>
        </p:nvSpPr>
        <p:spPr bwMode="auto">
          <a:xfrm>
            <a:off x="5797550" y="6742113"/>
            <a:ext cx="443388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92" tIns="47876" rIns="95392" bIns="47876" anchor="b"/>
          <a:lstStyle>
            <a:lvl1pPr defTabSz="947738" eaLnBrk="0" hangingPunct="0">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1pPr>
            <a:lvl2pPr marL="769938" indent="-296863" defTabSz="947738" eaLnBrk="0" hangingPunct="0">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2pPr>
            <a:lvl3pPr marL="1184275" indent="-236538" defTabSz="947738" eaLnBrk="0" hangingPunct="0">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3pPr>
            <a:lvl4pPr marL="1658938" indent="-238125" defTabSz="947738" eaLnBrk="0" hangingPunct="0">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4pPr>
            <a:lvl5pPr marL="2132013" indent="-236538" defTabSz="947738" eaLnBrk="0" hangingPunct="0">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5pPr>
            <a:lvl6pPr marL="2589213" indent="-236538" defTabSz="947738"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6pPr>
            <a:lvl7pPr marL="3046413" indent="-236538" defTabSz="947738"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7pPr>
            <a:lvl8pPr marL="3503613" indent="-236538" defTabSz="947738"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8pPr>
            <a:lvl9pPr marL="3960813" indent="-236538" defTabSz="947738"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9pPr>
          </a:lstStyle>
          <a:p>
            <a:pPr algn="r" eaLnBrk="1" hangingPunct="1"/>
            <a:fld id="{A4B612F0-6801-43CF-891B-372A26BF7864}" type="slidenum">
              <a:rPr lang="es-ES" sz="1300">
                <a:solidFill>
                  <a:srgbClr val="000000"/>
                </a:solidFill>
                <a:latin typeface="Times New Roman" pitchFamily="18" charset="0"/>
                <a:cs typeface="Arial" pitchFamily="34" charset="0"/>
              </a:rPr>
              <a:pPr algn="r" eaLnBrk="1" hangingPunct="1"/>
              <a:t>6</a:t>
            </a:fld>
            <a:endParaRPr lang="es-ES" sz="1300">
              <a:solidFill>
                <a:srgbClr val="000000"/>
              </a:solidFill>
              <a:latin typeface="Times New Roman" pitchFamily="18" charset="0"/>
              <a:cs typeface="Arial" pitchFamily="34" charset="0"/>
            </a:endParaRPr>
          </a:p>
        </p:txBody>
      </p:sp>
      <p:sp>
        <p:nvSpPr>
          <p:cNvPr id="2" name="1 Marcador de imagen de diapositiva"/>
          <p:cNvSpPr>
            <a:spLocks noGrp="1" noRot="1" noChangeAspect="1" noResize="1"/>
          </p:cNvSpPr>
          <p:nvPr>
            <p:ph type="sldImg"/>
          </p:nvPr>
        </p:nvSpPr>
        <p:spPr>
          <a:solidFill>
            <a:schemeClr val="accent1"/>
          </a:solidFill>
          <a:ln w="25400">
            <a:solidFill>
              <a:schemeClr val="accent1">
                <a:shade val="50000"/>
              </a:schemeClr>
            </a:solidFill>
          </a:ln>
        </p:spPr>
      </p:sp>
      <p:sp>
        <p:nvSpPr>
          <p:cNvPr id="3" name="2 Marcador de notas"/>
          <p:cNvSpPr txBox="1">
            <a:spLocks noGrp="1"/>
          </p:cNvSpPr>
          <p:nvPr>
            <p:ph type="body" sz="quarter" idx="1"/>
          </p:nvPr>
        </p:nvSpPr>
        <p:spPr>
          <a:xfrm>
            <a:off x="1022350" y="3371850"/>
            <a:ext cx="8188325" cy="1285875"/>
          </a:xfrm>
        </p:spPr>
        <p:txBody>
          <a:bodyPr lIns="0" tIns="0" rIns="0" bIns="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indent="0" eaLnBrk="1">
              <a:spcAft>
                <a:spcPct val="0"/>
              </a:spcAft>
              <a:buClr>
                <a:schemeClr val="accent2"/>
              </a:buClr>
              <a:buSzTx/>
              <a:buFont typeface="Wingdings" pitchFamily="2" charset="2"/>
              <a:buNone/>
            </a:pPr>
            <a:endParaRPr lang="es-ES" sz="1400" dirty="0" smtClean="0">
              <a:solidFill>
                <a:srgbClr val="666666"/>
              </a:solidFill>
              <a:ea typeface="Arial Unicode MS" pitchFamily="34" charset="-128"/>
              <a:cs typeface="Tahoma" pitchFamily="34" charset="0"/>
            </a:endParaRPr>
          </a:p>
          <a:p>
            <a:pPr eaLnBrk="1" fontAlgn="auto">
              <a:spcBef>
                <a:spcPts val="432"/>
              </a:spcBef>
              <a:spcAft>
                <a:spcPts val="0"/>
              </a:spcAft>
              <a:buFont typeface="Times New Roman" pitchFamily="18"/>
              <a:buNone/>
              <a:tabLst>
                <a:tab pos="0" algn="l"/>
                <a:tab pos="433117" algn="l"/>
                <a:tab pos="866582" algn="l"/>
                <a:tab pos="1300049" algn="l"/>
                <a:tab pos="1733514" algn="l"/>
                <a:tab pos="2166979" algn="l"/>
                <a:tab pos="2600445" algn="l"/>
                <a:tab pos="3033909" algn="l"/>
                <a:tab pos="3467375" algn="l"/>
                <a:tab pos="3900840" algn="l"/>
                <a:tab pos="4334306" algn="l"/>
                <a:tab pos="4767770" algn="l"/>
                <a:tab pos="5201237" algn="l"/>
                <a:tab pos="5634701" algn="l"/>
                <a:tab pos="6068167" algn="l"/>
                <a:tab pos="6501633" algn="l"/>
                <a:tab pos="6935097" algn="l"/>
                <a:tab pos="7368563" algn="l"/>
                <a:tab pos="7802028" algn="l"/>
                <a:tab pos="8235494" algn="l"/>
                <a:tab pos="8668959" algn="l"/>
              </a:tabLst>
              <a:defRPr/>
            </a:pPr>
            <a:endParaRPr lang="en-US" sz="1400" kern="120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8 Marcador de número de diapositiva"/>
          <p:cNvSpPr txBox="1">
            <a:spLocks noGrp="1"/>
          </p:cNvSpPr>
          <p:nvPr/>
        </p:nvSpPr>
        <p:spPr bwMode="auto">
          <a:xfrm>
            <a:off x="5797550" y="6742113"/>
            <a:ext cx="443388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92" tIns="47876" rIns="95392" bIns="47876" anchor="b"/>
          <a:lstStyle>
            <a:lvl1pPr defTabSz="947738" eaLnBrk="0" hangingPunct="0">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1pPr>
            <a:lvl2pPr marL="769938" indent="-296863" defTabSz="947738" eaLnBrk="0" hangingPunct="0">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2pPr>
            <a:lvl3pPr marL="1184275" indent="-236538" defTabSz="947738" eaLnBrk="0" hangingPunct="0">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3pPr>
            <a:lvl4pPr marL="1658938" indent="-238125" defTabSz="947738" eaLnBrk="0" hangingPunct="0">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4pPr>
            <a:lvl5pPr marL="2132013" indent="-236538" defTabSz="947738" eaLnBrk="0" hangingPunct="0">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5pPr>
            <a:lvl6pPr marL="2589213" indent="-236538" defTabSz="947738"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6pPr>
            <a:lvl7pPr marL="3046413" indent="-236538" defTabSz="947738"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7pPr>
            <a:lvl8pPr marL="3503613" indent="-236538" defTabSz="947738"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8pPr>
            <a:lvl9pPr marL="3960813" indent="-236538" defTabSz="947738"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9pPr>
          </a:lstStyle>
          <a:p>
            <a:pPr algn="r" eaLnBrk="1" hangingPunct="1"/>
            <a:fld id="{A4B612F0-6801-43CF-891B-372A26BF7864}" type="slidenum">
              <a:rPr lang="es-ES" sz="1300">
                <a:solidFill>
                  <a:srgbClr val="000000"/>
                </a:solidFill>
                <a:latin typeface="Times New Roman" pitchFamily="18" charset="0"/>
                <a:cs typeface="Arial" pitchFamily="34" charset="0"/>
              </a:rPr>
              <a:pPr algn="r" eaLnBrk="1" hangingPunct="1"/>
              <a:t>7</a:t>
            </a:fld>
            <a:endParaRPr lang="es-ES" sz="1300">
              <a:solidFill>
                <a:srgbClr val="000000"/>
              </a:solidFill>
              <a:latin typeface="Times New Roman" pitchFamily="18" charset="0"/>
              <a:cs typeface="Arial" pitchFamily="34" charset="0"/>
            </a:endParaRPr>
          </a:p>
        </p:txBody>
      </p:sp>
      <p:sp>
        <p:nvSpPr>
          <p:cNvPr id="2" name="1 Marcador de imagen de diapositiva"/>
          <p:cNvSpPr>
            <a:spLocks noGrp="1" noRot="1" noChangeAspect="1" noResize="1"/>
          </p:cNvSpPr>
          <p:nvPr>
            <p:ph type="sldImg"/>
          </p:nvPr>
        </p:nvSpPr>
        <p:spPr>
          <a:solidFill>
            <a:schemeClr val="accent1"/>
          </a:solidFill>
          <a:ln w="25400">
            <a:solidFill>
              <a:schemeClr val="accent1">
                <a:shade val="50000"/>
              </a:schemeClr>
            </a:solidFill>
          </a:ln>
        </p:spPr>
      </p:sp>
      <p:sp>
        <p:nvSpPr>
          <p:cNvPr id="3" name="2 Marcador de notas"/>
          <p:cNvSpPr txBox="1">
            <a:spLocks noGrp="1"/>
          </p:cNvSpPr>
          <p:nvPr>
            <p:ph type="body" sz="quarter" idx="1"/>
          </p:nvPr>
        </p:nvSpPr>
        <p:spPr>
          <a:xfrm>
            <a:off x="1022350" y="3371850"/>
            <a:ext cx="8188325" cy="1285875"/>
          </a:xfrm>
        </p:spPr>
        <p:txBody>
          <a:bodyPr lIns="0" tIns="0" rIns="0" bIns="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indent="0" eaLnBrk="1">
              <a:spcAft>
                <a:spcPct val="0"/>
              </a:spcAft>
              <a:buClr>
                <a:schemeClr val="accent2"/>
              </a:buClr>
              <a:buSzTx/>
              <a:buFont typeface="Wingdings" pitchFamily="2" charset="2"/>
              <a:buNone/>
            </a:pPr>
            <a:endParaRPr lang="es-ES" sz="1400" dirty="0" smtClean="0">
              <a:solidFill>
                <a:srgbClr val="666666"/>
              </a:solidFill>
              <a:ea typeface="Arial Unicode MS" pitchFamily="34" charset="-128"/>
              <a:cs typeface="Tahoma" pitchFamily="34" charset="0"/>
            </a:endParaRPr>
          </a:p>
          <a:p>
            <a:pPr eaLnBrk="1" fontAlgn="auto">
              <a:spcBef>
                <a:spcPts val="432"/>
              </a:spcBef>
              <a:spcAft>
                <a:spcPts val="0"/>
              </a:spcAft>
              <a:buFont typeface="Times New Roman" pitchFamily="18"/>
              <a:buNone/>
              <a:tabLst>
                <a:tab pos="0" algn="l"/>
                <a:tab pos="433117" algn="l"/>
                <a:tab pos="866582" algn="l"/>
                <a:tab pos="1300049" algn="l"/>
                <a:tab pos="1733514" algn="l"/>
                <a:tab pos="2166979" algn="l"/>
                <a:tab pos="2600445" algn="l"/>
                <a:tab pos="3033909" algn="l"/>
                <a:tab pos="3467375" algn="l"/>
                <a:tab pos="3900840" algn="l"/>
                <a:tab pos="4334306" algn="l"/>
                <a:tab pos="4767770" algn="l"/>
                <a:tab pos="5201237" algn="l"/>
                <a:tab pos="5634701" algn="l"/>
                <a:tab pos="6068167" algn="l"/>
                <a:tab pos="6501633" algn="l"/>
                <a:tab pos="6935097" algn="l"/>
                <a:tab pos="7368563" algn="l"/>
                <a:tab pos="7802028" algn="l"/>
                <a:tab pos="8235494" algn="l"/>
                <a:tab pos="8668959" algn="l"/>
              </a:tabLst>
              <a:defRPr/>
            </a:pPr>
            <a:endParaRPr lang="en-US" sz="1400" kern="1200"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8 Marcador de número de diapositiva"/>
          <p:cNvSpPr txBox="1">
            <a:spLocks noGrp="1"/>
          </p:cNvSpPr>
          <p:nvPr/>
        </p:nvSpPr>
        <p:spPr bwMode="auto">
          <a:xfrm>
            <a:off x="5797550" y="6742113"/>
            <a:ext cx="443388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92" tIns="47876" rIns="95392" bIns="47876" anchor="b"/>
          <a:lstStyle>
            <a:lvl1pPr defTabSz="947738" eaLnBrk="0" hangingPunct="0">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1pPr>
            <a:lvl2pPr marL="769938" indent="-296863" defTabSz="947738" eaLnBrk="0" hangingPunct="0">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2pPr>
            <a:lvl3pPr marL="1184275" indent="-236538" defTabSz="947738" eaLnBrk="0" hangingPunct="0">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3pPr>
            <a:lvl4pPr marL="1658938" indent="-238125" defTabSz="947738" eaLnBrk="0" hangingPunct="0">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4pPr>
            <a:lvl5pPr marL="2132013" indent="-236538" defTabSz="947738" eaLnBrk="0" hangingPunct="0">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5pPr>
            <a:lvl6pPr marL="2589213" indent="-236538" defTabSz="947738"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6pPr>
            <a:lvl7pPr marL="3046413" indent="-236538" defTabSz="947738"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7pPr>
            <a:lvl8pPr marL="3503613" indent="-236538" defTabSz="947738"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8pPr>
            <a:lvl9pPr marL="3960813" indent="-236538" defTabSz="947738"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9pPr>
          </a:lstStyle>
          <a:p>
            <a:pPr algn="r" eaLnBrk="1" hangingPunct="1"/>
            <a:fld id="{A4B612F0-6801-43CF-891B-372A26BF7864}" type="slidenum">
              <a:rPr lang="es-ES" sz="1300">
                <a:solidFill>
                  <a:srgbClr val="000000"/>
                </a:solidFill>
                <a:latin typeface="Times New Roman" pitchFamily="18" charset="0"/>
                <a:cs typeface="Arial" pitchFamily="34" charset="0"/>
              </a:rPr>
              <a:pPr algn="r" eaLnBrk="1" hangingPunct="1"/>
              <a:t>8</a:t>
            </a:fld>
            <a:endParaRPr lang="es-ES" sz="1300">
              <a:solidFill>
                <a:srgbClr val="000000"/>
              </a:solidFill>
              <a:latin typeface="Times New Roman" pitchFamily="18" charset="0"/>
              <a:cs typeface="Arial" pitchFamily="34" charset="0"/>
            </a:endParaRPr>
          </a:p>
        </p:txBody>
      </p:sp>
      <p:sp>
        <p:nvSpPr>
          <p:cNvPr id="2" name="1 Marcador de imagen de diapositiva"/>
          <p:cNvSpPr>
            <a:spLocks noGrp="1" noRot="1" noChangeAspect="1" noResize="1"/>
          </p:cNvSpPr>
          <p:nvPr>
            <p:ph type="sldImg"/>
          </p:nvPr>
        </p:nvSpPr>
        <p:spPr>
          <a:solidFill>
            <a:schemeClr val="accent1"/>
          </a:solidFill>
          <a:ln w="25400">
            <a:solidFill>
              <a:schemeClr val="accent1">
                <a:shade val="50000"/>
              </a:schemeClr>
            </a:solidFill>
          </a:ln>
        </p:spPr>
      </p:sp>
      <p:sp>
        <p:nvSpPr>
          <p:cNvPr id="3" name="2 Marcador de notas"/>
          <p:cNvSpPr txBox="1">
            <a:spLocks noGrp="1"/>
          </p:cNvSpPr>
          <p:nvPr>
            <p:ph type="body" sz="quarter" idx="1"/>
          </p:nvPr>
        </p:nvSpPr>
        <p:spPr>
          <a:xfrm>
            <a:off x="1022350" y="3371850"/>
            <a:ext cx="8188325" cy="1285875"/>
          </a:xfrm>
        </p:spPr>
        <p:txBody>
          <a:bodyPr lIns="0" tIns="0" rIns="0" bIns="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indent="0" eaLnBrk="1">
              <a:spcAft>
                <a:spcPct val="0"/>
              </a:spcAft>
              <a:buClr>
                <a:schemeClr val="accent2"/>
              </a:buClr>
              <a:buSzTx/>
              <a:buFont typeface="Wingdings" pitchFamily="2" charset="2"/>
              <a:buNone/>
            </a:pPr>
            <a:endParaRPr lang="es-ES" sz="1400" dirty="0" smtClean="0">
              <a:solidFill>
                <a:srgbClr val="666666"/>
              </a:solidFill>
              <a:ea typeface="Arial Unicode MS" pitchFamily="34" charset="-128"/>
              <a:cs typeface="Tahoma" pitchFamily="34" charset="0"/>
            </a:endParaRPr>
          </a:p>
          <a:p>
            <a:pPr eaLnBrk="1" fontAlgn="auto">
              <a:spcBef>
                <a:spcPts val="432"/>
              </a:spcBef>
              <a:spcAft>
                <a:spcPts val="0"/>
              </a:spcAft>
              <a:buFont typeface="Times New Roman" pitchFamily="18"/>
              <a:buNone/>
              <a:tabLst>
                <a:tab pos="0" algn="l"/>
                <a:tab pos="433117" algn="l"/>
                <a:tab pos="866582" algn="l"/>
                <a:tab pos="1300049" algn="l"/>
                <a:tab pos="1733514" algn="l"/>
                <a:tab pos="2166979" algn="l"/>
                <a:tab pos="2600445" algn="l"/>
                <a:tab pos="3033909" algn="l"/>
                <a:tab pos="3467375" algn="l"/>
                <a:tab pos="3900840" algn="l"/>
                <a:tab pos="4334306" algn="l"/>
                <a:tab pos="4767770" algn="l"/>
                <a:tab pos="5201237" algn="l"/>
                <a:tab pos="5634701" algn="l"/>
                <a:tab pos="6068167" algn="l"/>
                <a:tab pos="6501633" algn="l"/>
                <a:tab pos="6935097" algn="l"/>
                <a:tab pos="7368563" algn="l"/>
                <a:tab pos="7802028" algn="l"/>
                <a:tab pos="8235494" algn="l"/>
                <a:tab pos="8668959" algn="l"/>
              </a:tabLst>
              <a:defRPr/>
            </a:pPr>
            <a:endParaRPr lang="en-US" sz="1400" kern="120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8 Marcador de número de diapositiva"/>
          <p:cNvSpPr txBox="1">
            <a:spLocks noGrp="1"/>
          </p:cNvSpPr>
          <p:nvPr/>
        </p:nvSpPr>
        <p:spPr bwMode="auto">
          <a:xfrm>
            <a:off x="5797550" y="6742113"/>
            <a:ext cx="443388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92" tIns="47876" rIns="95392" bIns="47876" anchor="b"/>
          <a:lstStyle>
            <a:lvl1pPr defTabSz="947738" eaLnBrk="0" hangingPunct="0">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1pPr>
            <a:lvl2pPr marL="769938" indent="-296863" defTabSz="947738" eaLnBrk="0" hangingPunct="0">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2pPr>
            <a:lvl3pPr marL="1184275" indent="-236538" defTabSz="947738" eaLnBrk="0" hangingPunct="0">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3pPr>
            <a:lvl4pPr marL="1658938" indent="-238125" defTabSz="947738" eaLnBrk="0" hangingPunct="0">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4pPr>
            <a:lvl5pPr marL="2132013" indent="-236538" defTabSz="947738" eaLnBrk="0" hangingPunct="0">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5pPr>
            <a:lvl6pPr marL="2589213" indent="-236538" defTabSz="947738"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6pPr>
            <a:lvl7pPr marL="3046413" indent="-236538" defTabSz="947738"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7pPr>
            <a:lvl8pPr marL="3503613" indent="-236538" defTabSz="947738"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8pPr>
            <a:lvl9pPr marL="3960813" indent="-236538" defTabSz="947738"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itchFamily="34" charset="0"/>
              </a:defRPr>
            </a:lvl9pPr>
          </a:lstStyle>
          <a:p>
            <a:pPr algn="r" eaLnBrk="1" hangingPunct="1"/>
            <a:fld id="{A4B612F0-6801-43CF-891B-372A26BF7864}" type="slidenum">
              <a:rPr lang="es-ES" sz="1300">
                <a:solidFill>
                  <a:srgbClr val="000000"/>
                </a:solidFill>
                <a:latin typeface="Times New Roman" pitchFamily="18" charset="0"/>
                <a:cs typeface="Arial" pitchFamily="34" charset="0"/>
              </a:rPr>
              <a:pPr algn="r" eaLnBrk="1" hangingPunct="1"/>
              <a:t>9</a:t>
            </a:fld>
            <a:endParaRPr lang="es-ES" sz="1300">
              <a:solidFill>
                <a:srgbClr val="000000"/>
              </a:solidFill>
              <a:latin typeface="Times New Roman" pitchFamily="18" charset="0"/>
              <a:cs typeface="Arial" pitchFamily="34" charset="0"/>
            </a:endParaRPr>
          </a:p>
        </p:txBody>
      </p:sp>
      <p:sp>
        <p:nvSpPr>
          <p:cNvPr id="2" name="1 Marcador de imagen de diapositiva"/>
          <p:cNvSpPr>
            <a:spLocks noGrp="1" noRot="1" noChangeAspect="1" noResize="1"/>
          </p:cNvSpPr>
          <p:nvPr>
            <p:ph type="sldImg"/>
          </p:nvPr>
        </p:nvSpPr>
        <p:spPr>
          <a:solidFill>
            <a:schemeClr val="accent1"/>
          </a:solidFill>
          <a:ln w="25400">
            <a:solidFill>
              <a:schemeClr val="accent1">
                <a:shade val="50000"/>
              </a:schemeClr>
            </a:solidFill>
          </a:ln>
        </p:spPr>
      </p:sp>
      <p:sp>
        <p:nvSpPr>
          <p:cNvPr id="3" name="2 Marcador de notas"/>
          <p:cNvSpPr txBox="1">
            <a:spLocks noGrp="1"/>
          </p:cNvSpPr>
          <p:nvPr>
            <p:ph type="body" sz="quarter" idx="1"/>
          </p:nvPr>
        </p:nvSpPr>
        <p:spPr>
          <a:xfrm>
            <a:off x="1022350" y="3371850"/>
            <a:ext cx="8188325" cy="1285875"/>
          </a:xfrm>
        </p:spPr>
        <p:txBody>
          <a:bodyPr lIns="0" tIns="0" rIns="0" bIns="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eaLnBrk="1" fontAlgn="auto">
              <a:spcBef>
                <a:spcPts val="432"/>
              </a:spcBef>
              <a:spcAft>
                <a:spcPts val="0"/>
              </a:spcAft>
              <a:buFont typeface="Times New Roman" pitchFamily="18"/>
              <a:buNone/>
              <a:tabLst>
                <a:tab pos="0" algn="l"/>
                <a:tab pos="433117" algn="l"/>
                <a:tab pos="866582" algn="l"/>
                <a:tab pos="1300049" algn="l"/>
                <a:tab pos="1733514" algn="l"/>
                <a:tab pos="2166979" algn="l"/>
                <a:tab pos="2600445" algn="l"/>
                <a:tab pos="3033909" algn="l"/>
                <a:tab pos="3467375" algn="l"/>
                <a:tab pos="3900840" algn="l"/>
                <a:tab pos="4334306" algn="l"/>
                <a:tab pos="4767770" algn="l"/>
                <a:tab pos="5201237" algn="l"/>
                <a:tab pos="5634701" algn="l"/>
                <a:tab pos="6068167" algn="l"/>
                <a:tab pos="6501633" algn="l"/>
                <a:tab pos="6935097" algn="l"/>
                <a:tab pos="7368563" algn="l"/>
                <a:tab pos="7802028" algn="l"/>
                <a:tab pos="8235494" algn="l"/>
                <a:tab pos="8668959" algn="l"/>
              </a:tabLst>
              <a:defRPr/>
            </a:pPr>
            <a:r>
              <a:rPr lang="en-US" sz="1400" kern="1200" smtClean="0"/>
              <a:t>Ir</a:t>
            </a:r>
            <a:r>
              <a:rPr lang="en-US" sz="1400" kern="1200" baseline="0" smtClean="0"/>
              <a:t> al enlace y mostrar el applet. José María.</a:t>
            </a:r>
            <a:endParaRPr lang="en-US" sz="1400" kern="1200"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71525" y="2012950"/>
            <a:ext cx="8753475" cy="1389063"/>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544638" y="3671888"/>
            <a:ext cx="7207250" cy="1655762"/>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Tree>
    <p:extLst>
      <p:ext uri="{BB962C8B-B14F-4D97-AF65-F5344CB8AC3E}">
        <p14:creationId xmlns:p14="http://schemas.microsoft.com/office/powerpoint/2010/main" val="3246304223"/>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879559691"/>
      </p:ext>
    </p:extLst>
  </p:cSld>
  <p:clrMapOvr>
    <a:masterClrMapping/>
  </p:clrMapOvr>
  <p:transition xmlns:p14="http://schemas.microsoft.com/office/powerpoint/2010/main"/>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14350" y="258763"/>
            <a:ext cx="3387725" cy="1096962"/>
          </a:xfr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4025900" y="258763"/>
            <a:ext cx="5756275" cy="5529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514350" y="1355725"/>
            <a:ext cx="3387725" cy="4432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3571B1B0-492B-4FC7-A38F-67FFBEC152A1}" type="slidenum">
              <a:rPr lang="en-US" smtClean="0"/>
              <a:pPr/>
              <a:t>‹Nr.›</a:t>
            </a:fld>
            <a:endParaRPr lang="en-US"/>
          </a:p>
        </p:txBody>
      </p:sp>
    </p:spTree>
    <p:extLst>
      <p:ext uri="{BB962C8B-B14F-4D97-AF65-F5344CB8AC3E}">
        <p14:creationId xmlns:p14="http://schemas.microsoft.com/office/powerpoint/2010/main" val="270361641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017713" y="4535488"/>
            <a:ext cx="6178550" cy="536575"/>
          </a:xfr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2017713" y="579438"/>
            <a:ext cx="6178550" cy="38877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Marcador de texto"/>
          <p:cNvSpPr>
            <a:spLocks noGrp="1"/>
          </p:cNvSpPr>
          <p:nvPr>
            <p:ph type="body" sz="half" idx="2"/>
          </p:nvPr>
        </p:nvSpPr>
        <p:spPr>
          <a:xfrm>
            <a:off x="2017713" y="5072063"/>
            <a:ext cx="6178550" cy="760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3571B1B0-492B-4FC7-A38F-67FFBEC152A1}" type="slidenum">
              <a:rPr lang="en-US" smtClean="0"/>
              <a:pPr/>
              <a:t>‹Nr.›</a:t>
            </a:fld>
            <a:endParaRPr lang="en-US"/>
          </a:p>
        </p:txBody>
      </p:sp>
    </p:spTree>
    <p:extLst>
      <p:ext uri="{BB962C8B-B14F-4D97-AF65-F5344CB8AC3E}">
        <p14:creationId xmlns:p14="http://schemas.microsoft.com/office/powerpoint/2010/main" val="38385705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3571B1B0-492B-4FC7-A38F-67FFBEC152A1}" type="slidenum">
              <a:rPr lang="en-US" smtClean="0"/>
              <a:pPr/>
              <a:t>‹Nr.›</a:t>
            </a:fld>
            <a:endParaRPr lang="en-US"/>
          </a:p>
        </p:txBody>
      </p:sp>
    </p:spTree>
    <p:extLst>
      <p:ext uri="{BB962C8B-B14F-4D97-AF65-F5344CB8AC3E}">
        <p14:creationId xmlns:p14="http://schemas.microsoft.com/office/powerpoint/2010/main" val="172948589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466013" y="258763"/>
            <a:ext cx="2316162" cy="5529262"/>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514350" y="258763"/>
            <a:ext cx="6799263" cy="55292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3571B1B0-492B-4FC7-A38F-67FFBEC152A1}" type="slidenum">
              <a:rPr lang="en-US" smtClean="0"/>
              <a:pPr/>
              <a:t>‹Nr.›</a:t>
            </a:fld>
            <a:endParaRPr lang="en-US"/>
          </a:p>
        </p:txBody>
      </p:sp>
    </p:spTree>
    <p:extLst>
      <p:ext uri="{BB962C8B-B14F-4D97-AF65-F5344CB8AC3E}">
        <p14:creationId xmlns:p14="http://schemas.microsoft.com/office/powerpoint/2010/main" val="2057501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464425" y="258763"/>
            <a:ext cx="2316163" cy="55340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514350" y="258763"/>
            <a:ext cx="6797675" cy="55340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667889570"/>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71525" y="2012950"/>
            <a:ext cx="8753475" cy="1389063"/>
          </a:xfr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544638" y="3671888"/>
            <a:ext cx="7207250" cy="1655762"/>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3 Marcador de fecha"/>
          <p:cNvSpPr>
            <a:spLocks noGrp="1"/>
          </p:cNvSpPr>
          <p:nvPr>
            <p:ph type="dt" sz="half" idx="10"/>
          </p:nvPr>
        </p:nvSpPr>
        <p:spPr/>
        <p:txBody>
          <a:bodyPr/>
          <a:lstStyle/>
          <a:p>
            <a:fld id="{7550CB4E-319C-427F-AF5C-C3019D3E2C06}" type="datetimeFigureOut">
              <a:rPr lang="en-US" smtClean="0"/>
              <a:pPr/>
              <a:t>30/05/13</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997A9FFE-4948-470D-914F-36335D85152B}" type="slidenum">
              <a:rPr lang="en-US" smtClean="0"/>
              <a:pPr/>
              <a:t>‹Nr.›</a:t>
            </a:fld>
            <a:endParaRPr lang="en-US"/>
          </a:p>
        </p:txBody>
      </p:sp>
    </p:spTree>
    <p:extLst>
      <p:ext uri="{BB962C8B-B14F-4D97-AF65-F5344CB8AC3E}">
        <p14:creationId xmlns:p14="http://schemas.microsoft.com/office/powerpoint/2010/main" val="3501850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7550CB4E-319C-427F-AF5C-C3019D3E2C06}" type="datetimeFigureOut">
              <a:rPr lang="en-US" smtClean="0"/>
              <a:pPr/>
              <a:t>30/05/13</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997A9FFE-4948-470D-914F-36335D85152B}" type="slidenum">
              <a:rPr lang="en-US" smtClean="0"/>
              <a:pPr/>
              <a:t>‹Nr.›</a:t>
            </a:fld>
            <a:endParaRPr lang="en-US"/>
          </a:p>
        </p:txBody>
      </p:sp>
    </p:spTree>
    <p:extLst>
      <p:ext uri="{BB962C8B-B14F-4D97-AF65-F5344CB8AC3E}">
        <p14:creationId xmlns:p14="http://schemas.microsoft.com/office/powerpoint/2010/main" val="2937134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812800" y="4164013"/>
            <a:ext cx="8751888" cy="1287462"/>
          </a:xfr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812800" y="2746375"/>
            <a:ext cx="8751888" cy="14176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550CB4E-319C-427F-AF5C-C3019D3E2C06}" type="datetimeFigureOut">
              <a:rPr lang="en-US" smtClean="0"/>
              <a:pPr/>
              <a:t>30/05/13</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997A9FFE-4948-470D-914F-36335D85152B}" type="slidenum">
              <a:rPr lang="en-US" smtClean="0"/>
              <a:pPr/>
              <a:t>‹Nr.›</a:t>
            </a:fld>
            <a:endParaRPr lang="en-US"/>
          </a:p>
        </p:txBody>
      </p:sp>
    </p:spTree>
    <p:extLst>
      <p:ext uri="{BB962C8B-B14F-4D97-AF65-F5344CB8AC3E}">
        <p14:creationId xmlns:p14="http://schemas.microsoft.com/office/powerpoint/2010/main" val="15050701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514350" y="1511300"/>
            <a:ext cx="4557713"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5224463" y="1511300"/>
            <a:ext cx="4557712"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p>
            <a:fld id="{7550CB4E-319C-427F-AF5C-C3019D3E2C06}" type="datetimeFigureOut">
              <a:rPr lang="en-US" smtClean="0"/>
              <a:pPr/>
              <a:t>30/05/13</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997A9FFE-4948-470D-914F-36335D85152B}" type="slidenum">
              <a:rPr lang="en-US" smtClean="0"/>
              <a:pPr/>
              <a:t>‹Nr.›</a:t>
            </a:fld>
            <a:endParaRPr lang="en-US"/>
          </a:p>
        </p:txBody>
      </p:sp>
    </p:spTree>
    <p:extLst>
      <p:ext uri="{BB962C8B-B14F-4D97-AF65-F5344CB8AC3E}">
        <p14:creationId xmlns:p14="http://schemas.microsoft.com/office/powerpoint/2010/main" val="22019002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514350" y="1450975"/>
            <a:ext cx="4549775" cy="6048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514350" y="2055813"/>
            <a:ext cx="4549775" cy="37322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5230813" y="1450975"/>
            <a:ext cx="4551362" cy="6048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230813" y="2055813"/>
            <a:ext cx="4551362" cy="37322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p>
            <a:fld id="{7550CB4E-319C-427F-AF5C-C3019D3E2C06}" type="datetimeFigureOut">
              <a:rPr lang="en-US" smtClean="0"/>
              <a:pPr/>
              <a:t>30/05/13</a:t>
            </a:fld>
            <a:endParaRPr lang="en-US"/>
          </a:p>
        </p:txBody>
      </p:sp>
      <p:sp>
        <p:nvSpPr>
          <p:cNvPr id="8" name="7 Marcador de pie de página"/>
          <p:cNvSpPr>
            <a:spLocks noGrp="1"/>
          </p:cNvSpPr>
          <p:nvPr>
            <p:ph type="ftr" sz="quarter" idx="11"/>
          </p:nvPr>
        </p:nvSpPr>
        <p:spPr/>
        <p:txBody>
          <a:bodyPr/>
          <a:lstStyle/>
          <a:p>
            <a:endParaRPr lang="en-US"/>
          </a:p>
        </p:txBody>
      </p:sp>
      <p:sp>
        <p:nvSpPr>
          <p:cNvPr id="9" name="8 Marcador de número de diapositiva"/>
          <p:cNvSpPr>
            <a:spLocks noGrp="1"/>
          </p:cNvSpPr>
          <p:nvPr>
            <p:ph type="sldNum" sz="quarter" idx="12"/>
          </p:nvPr>
        </p:nvSpPr>
        <p:spPr/>
        <p:txBody>
          <a:bodyPr/>
          <a:lstStyle/>
          <a:p>
            <a:fld id="{997A9FFE-4948-470D-914F-36335D85152B}" type="slidenum">
              <a:rPr lang="en-US" smtClean="0"/>
              <a:pPr/>
              <a:t>‹Nr.›</a:t>
            </a:fld>
            <a:endParaRPr lang="en-US"/>
          </a:p>
        </p:txBody>
      </p:sp>
    </p:spTree>
    <p:extLst>
      <p:ext uri="{BB962C8B-B14F-4D97-AF65-F5344CB8AC3E}">
        <p14:creationId xmlns:p14="http://schemas.microsoft.com/office/powerpoint/2010/main" val="34045228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p>
            <a:fld id="{7550CB4E-319C-427F-AF5C-C3019D3E2C06}" type="datetimeFigureOut">
              <a:rPr lang="en-US" smtClean="0"/>
              <a:pPr/>
              <a:t>30/05/13</a:t>
            </a:fld>
            <a:endParaRPr lang="en-US"/>
          </a:p>
        </p:txBody>
      </p:sp>
      <p:sp>
        <p:nvSpPr>
          <p:cNvPr id="4" name="3 Marcador de pie de página"/>
          <p:cNvSpPr>
            <a:spLocks noGrp="1"/>
          </p:cNvSpPr>
          <p:nvPr>
            <p:ph type="ftr" sz="quarter" idx="11"/>
          </p:nvPr>
        </p:nvSpPr>
        <p:spPr/>
        <p:txBody>
          <a:bodyPr/>
          <a:lstStyle/>
          <a:p>
            <a:endParaRPr lang="en-US"/>
          </a:p>
        </p:txBody>
      </p:sp>
      <p:sp>
        <p:nvSpPr>
          <p:cNvPr id="5" name="4 Marcador de número de diapositiva"/>
          <p:cNvSpPr>
            <a:spLocks noGrp="1"/>
          </p:cNvSpPr>
          <p:nvPr>
            <p:ph type="sldNum" sz="quarter" idx="12"/>
          </p:nvPr>
        </p:nvSpPr>
        <p:spPr/>
        <p:txBody>
          <a:bodyPr/>
          <a:lstStyle/>
          <a:p>
            <a:fld id="{997A9FFE-4948-470D-914F-36335D85152B}" type="slidenum">
              <a:rPr lang="en-US" smtClean="0"/>
              <a:pPr/>
              <a:t>‹Nr.›</a:t>
            </a:fld>
            <a:endParaRPr lang="en-US"/>
          </a:p>
        </p:txBody>
      </p:sp>
    </p:spTree>
    <p:extLst>
      <p:ext uri="{BB962C8B-B14F-4D97-AF65-F5344CB8AC3E}">
        <p14:creationId xmlns:p14="http://schemas.microsoft.com/office/powerpoint/2010/main" val="33122861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550CB4E-319C-427F-AF5C-C3019D3E2C06}" type="datetimeFigureOut">
              <a:rPr lang="en-US" smtClean="0"/>
              <a:pPr/>
              <a:t>30/05/13</a:t>
            </a:fld>
            <a:endParaRPr lang="en-US"/>
          </a:p>
        </p:txBody>
      </p:sp>
      <p:sp>
        <p:nvSpPr>
          <p:cNvPr id="3" name="2 Marcador de pie de página"/>
          <p:cNvSpPr>
            <a:spLocks noGrp="1"/>
          </p:cNvSpPr>
          <p:nvPr>
            <p:ph type="ftr" sz="quarter" idx="11"/>
          </p:nvPr>
        </p:nvSpPr>
        <p:spPr/>
        <p:txBody>
          <a:bodyPr/>
          <a:lstStyle/>
          <a:p>
            <a:endParaRPr lang="en-US"/>
          </a:p>
        </p:txBody>
      </p:sp>
      <p:sp>
        <p:nvSpPr>
          <p:cNvPr id="4" name="3 Marcador de número de diapositiva"/>
          <p:cNvSpPr>
            <a:spLocks noGrp="1"/>
          </p:cNvSpPr>
          <p:nvPr>
            <p:ph type="sldNum" sz="quarter" idx="12"/>
          </p:nvPr>
        </p:nvSpPr>
        <p:spPr/>
        <p:txBody>
          <a:bodyPr/>
          <a:lstStyle/>
          <a:p>
            <a:fld id="{997A9FFE-4948-470D-914F-36335D85152B}" type="slidenum">
              <a:rPr lang="en-US" smtClean="0"/>
              <a:pPr/>
              <a:t>‹Nr.›</a:t>
            </a:fld>
            <a:endParaRPr lang="en-US"/>
          </a:p>
        </p:txBody>
      </p:sp>
    </p:spTree>
    <p:extLst>
      <p:ext uri="{BB962C8B-B14F-4D97-AF65-F5344CB8AC3E}">
        <p14:creationId xmlns:p14="http://schemas.microsoft.com/office/powerpoint/2010/main" val="1356152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14350" y="258763"/>
            <a:ext cx="3387725" cy="1096962"/>
          </a:xfr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4025900" y="258763"/>
            <a:ext cx="5756275" cy="5529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514350" y="1355725"/>
            <a:ext cx="3387725" cy="4432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550CB4E-319C-427F-AF5C-C3019D3E2C06}" type="datetimeFigureOut">
              <a:rPr lang="en-US" smtClean="0"/>
              <a:pPr/>
              <a:t>30/05/13</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997A9FFE-4948-470D-914F-36335D85152B}" type="slidenum">
              <a:rPr lang="en-US" smtClean="0"/>
              <a:pPr/>
              <a:t>‹Nr.›</a:t>
            </a:fld>
            <a:endParaRPr lang="en-US"/>
          </a:p>
        </p:txBody>
      </p:sp>
    </p:spTree>
    <p:extLst>
      <p:ext uri="{BB962C8B-B14F-4D97-AF65-F5344CB8AC3E}">
        <p14:creationId xmlns:p14="http://schemas.microsoft.com/office/powerpoint/2010/main" val="3718556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939831054"/>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017713" y="4535488"/>
            <a:ext cx="6178550" cy="536575"/>
          </a:xfr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2017713" y="579438"/>
            <a:ext cx="6178550" cy="38877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Marcador de texto"/>
          <p:cNvSpPr>
            <a:spLocks noGrp="1"/>
          </p:cNvSpPr>
          <p:nvPr>
            <p:ph type="body" sz="half" idx="2"/>
          </p:nvPr>
        </p:nvSpPr>
        <p:spPr>
          <a:xfrm>
            <a:off x="2017713" y="5072063"/>
            <a:ext cx="6178550" cy="760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550CB4E-319C-427F-AF5C-C3019D3E2C06}" type="datetimeFigureOut">
              <a:rPr lang="en-US" smtClean="0"/>
              <a:pPr/>
              <a:t>30/05/13</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997A9FFE-4948-470D-914F-36335D85152B}" type="slidenum">
              <a:rPr lang="en-US" smtClean="0"/>
              <a:pPr/>
              <a:t>‹Nr.›</a:t>
            </a:fld>
            <a:endParaRPr lang="en-US"/>
          </a:p>
        </p:txBody>
      </p:sp>
    </p:spTree>
    <p:extLst>
      <p:ext uri="{BB962C8B-B14F-4D97-AF65-F5344CB8AC3E}">
        <p14:creationId xmlns:p14="http://schemas.microsoft.com/office/powerpoint/2010/main" val="19325362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7550CB4E-319C-427F-AF5C-C3019D3E2C06}" type="datetimeFigureOut">
              <a:rPr lang="en-US" smtClean="0"/>
              <a:pPr/>
              <a:t>30/05/13</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997A9FFE-4948-470D-914F-36335D85152B}" type="slidenum">
              <a:rPr lang="en-US" smtClean="0"/>
              <a:pPr/>
              <a:t>‹Nr.›</a:t>
            </a:fld>
            <a:endParaRPr lang="en-US"/>
          </a:p>
        </p:txBody>
      </p:sp>
    </p:spTree>
    <p:extLst>
      <p:ext uri="{BB962C8B-B14F-4D97-AF65-F5344CB8AC3E}">
        <p14:creationId xmlns:p14="http://schemas.microsoft.com/office/powerpoint/2010/main" val="19107777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466013" y="258763"/>
            <a:ext cx="2316162" cy="5529262"/>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514350" y="258763"/>
            <a:ext cx="6799263" cy="55292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7550CB4E-319C-427F-AF5C-C3019D3E2C06}" type="datetimeFigureOut">
              <a:rPr lang="en-US" smtClean="0"/>
              <a:pPr/>
              <a:t>30/05/13</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997A9FFE-4948-470D-914F-36335D85152B}" type="slidenum">
              <a:rPr lang="en-US" smtClean="0"/>
              <a:pPr/>
              <a:t>‹Nr.›</a:t>
            </a:fld>
            <a:endParaRPr lang="en-US"/>
          </a:p>
        </p:txBody>
      </p:sp>
    </p:spTree>
    <p:extLst>
      <p:ext uri="{BB962C8B-B14F-4D97-AF65-F5344CB8AC3E}">
        <p14:creationId xmlns:p14="http://schemas.microsoft.com/office/powerpoint/2010/main" val="18169209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71525" y="2012950"/>
            <a:ext cx="8753475" cy="1389063"/>
          </a:xfr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544638" y="3671888"/>
            <a:ext cx="7207250" cy="1655762"/>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3 Marcador de fecha"/>
          <p:cNvSpPr>
            <a:spLocks noGrp="1"/>
          </p:cNvSpPr>
          <p:nvPr>
            <p:ph type="dt" sz="half" idx="10"/>
          </p:nvPr>
        </p:nvSpPr>
        <p:spPr/>
        <p:txBody>
          <a:bodyPr/>
          <a:lstStyle/>
          <a:p>
            <a:fld id="{6BAC753E-AC0B-4629-8485-5E8CA2BE699D}" type="datetimeFigureOut">
              <a:rPr lang="en-US" smtClean="0"/>
              <a:pPr/>
              <a:t>30/05/13</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41BE7262-E3E5-4449-93E6-81ED50B50C5C}" type="slidenum">
              <a:rPr lang="en-US" smtClean="0"/>
              <a:pPr/>
              <a:t>‹Nr.›</a:t>
            </a:fld>
            <a:endParaRPr lang="en-US"/>
          </a:p>
        </p:txBody>
      </p:sp>
    </p:spTree>
    <p:extLst>
      <p:ext uri="{BB962C8B-B14F-4D97-AF65-F5344CB8AC3E}">
        <p14:creationId xmlns:p14="http://schemas.microsoft.com/office/powerpoint/2010/main" val="26308561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6BAC753E-AC0B-4629-8485-5E8CA2BE699D}" type="datetimeFigureOut">
              <a:rPr lang="en-US" smtClean="0"/>
              <a:pPr/>
              <a:t>30/05/13</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41BE7262-E3E5-4449-93E6-81ED50B50C5C}" type="slidenum">
              <a:rPr lang="en-US" smtClean="0"/>
              <a:pPr/>
              <a:t>‹Nr.›</a:t>
            </a:fld>
            <a:endParaRPr lang="en-US"/>
          </a:p>
        </p:txBody>
      </p:sp>
    </p:spTree>
    <p:extLst>
      <p:ext uri="{BB962C8B-B14F-4D97-AF65-F5344CB8AC3E}">
        <p14:creationId xmlns:p14="http://schemas.microsoft.com/office/powerpoint/2010/main" val="42030176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812800" y="4164013"/>
            <a:ext cx="8751888" cy="1287462"/>
          </a:xfr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812800" y="2746375"/>
            <a:ext cx="8751888" cy="14176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BAC753E-AC0B-4629-8485-5E8CA2BE699D}" type="datetimeFigureOut">
              <a:rPr lang="en-US" smtClean="0"/>
              <a:pPr/>
              <a:t>30/05/13</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41BE7262-E3E5-4449-93E6-81ED50B50C5C}" type="slidenum">
              <a:rPr lang="en-US" smtClean="0"/>
              <a:pPr/>
              <a:t>‹Nr.›</a:t>
            </a:fld>
            <a:endParaRPr lang="en-US"/>
          </a:p>
        </p:txBody>
      </p:sp>
    </p:spTree>
    <p:extLst>
      <p:ext uri="{BB962C8B-B14F-4D97-AF65-F5344CB8AC3E}">
        <p14:creationId xmlns:p14="http://schemas.microsoft.com/office/powerpoint/2010/main" val="24691186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514350" y="1511300"/>
            <a:ext cx="4557713"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5224463" y="1511300"/>
            <a:ext cx="4557712"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p>
            <a:fld id="{6BAC753E-AC0B-4629-8485-5E8CA2BE699D}" type="datetimeFigureOut">
              <a:rPr lang="en-US" smtClean="0"/>
              <a:pPr/>
              <a:t>30/05/13</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41BE7262-E3E5-4449-93E6-81ED50B50C5C}" type="slidenum">
              <a:rPr lang="en-US" smtClean="0"/>
              <a:pPr/>
              <a:t>‹Nr.›</a:t>
            </a:fld>
            <a:endParaRPr lang="en-US"/>
          </a:p>
        </p:txBody>
      </p:sp>
    </p:spTree>
    <p:extLst>
      <p:ext uri="{BB962C8B-B14F-4D97-AF65-F5344CB8AC3E}">
        <p14:creationId xmlns:p14="http://schemas.microsoft.com/office/powerpoint/2010/main" val="7388270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514350" y="1450975"/>
            <a:ext cx="4549775" cy="6048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514350" y="2055813"/>
            <a:ext cx="4549775" cy="37322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5230813" y="1450975"/>
            <a:ext cx="4551362" cy="6048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230813" y="2055813"/>
            <a:ext cx="4551362" cy="37322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p>
            <a:fld id="{6BAC753E-AC0B-4629-8485-5E8CA2BE699D}" type="datetimeFigureOut">
              <a:rPr lang="en-US" smtClean="0"/>
              <a:pPr/>
              <a:t>30/05/13</a:t>
            </a:fld>
            <a:endParaRPr lang="en-US"/>
          </a:p>
        </p:txBody>
      </p:sp>
      <p:sp>
        <p:nvSpPr>
          <p:cNvPr id="8" name="7 Marcador de pie de página"/>
          <p:cNvSpPr>
            <a:spLocks noGrp="1"/>
          </p:cNvSpPr>
          <p:nvPr>
            <p:ph type="ftr" sz="quarter" idx="11"/>
          </p:nvPr>
        </p:nvSpPr>
        <p:spPr/>
        <p:txBody>
          <a:bodyPr/>
          <a:lstStyle/>
          <a:p>
            <a:endParaRPr lang="en-US"/>
          </a:p>
        </p:txBody>
      </p:sp>
      <p:sp>
        <p:nvSpPr>
          <p:cNvPr id="9" name="8 Marcador de número de diapositiva"/>
          <p:cNvSpPr>
            <a:spLocks noGrp="1"/>
          </p:cNvSpPr>
          <p:nvPr>
            <p:ph type="sldNum" sz="quarter" idx="12"/>
          </p:nvPr>
        </p:nvSpPr>
        <p:spPr/>
        <p:txBody>
          <a:bodyPr/>
          <a:lstStyle/>
          <a:p>
            <a:fld id="{41BE7262-E3E5-4449-93E6-81ED50B50C5C}" type="slidenum">
              <a:rPr lang="en-US" smtClean="0"/>
              <a:pPr/>
              <a:t>‹Nr.›</a:t>
            </a:fld>
            <a:endParaRPr lang="en-US"/>
          </a:p>
        </p:txBody>
      </p:sp>
    </p:spTree>
    <p:extLst>
      <p:ext uri="{BB962C8B-B14F-4D97-AF65-F5344CB8AC3E}">
        <p14:creationId xmlns:p14="http://schemas.microsoft.com/office/powerpoint/2010/main" val="19813003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p>
            <a:fld id="{6BAC753E-AC0B-4629-8485-5E8CA2BE699D}" type="datetimeFigureOut">
              <a:rPr lang="en-US" smtClean="0"/>
              <a:pPr/>
              <a:t>30/05/13</a:t>
            </a:fld>
            <a:endParaRPr lang="en-US"/>
          </a:p>
        </p:txBody>
      </p:sp>
      <p:sp>
        <p:nvSpPr>
          <p:cNvPr id="4" name="3 Marcador de pie de página"/>
          <p:cNvSpPr>
            <a:spLocks noGrp="1"/>
          </p:cNvSpPr>
          <p:nvPr>
            <p:ph type="ftr" sz="quarter" idx="11"/>
          </p:nvPr>
        </p:nvSpPr>
        <p:spPr/>
        <p:txBody>
          <a:bodyPr/>
          <a:lstStyle/>
          <a:p>
            <a:endParaRPr lang="en-US"/>
          </a:p>
        </p:txBody>
      </p:sp>
      <p:sp>
        <p:nvSpPr>
          <p:cNvPr id="5" name="4 Marcador de número de diapositiva"/>
          <p:cNvSpPr>
            <a:spLocks noGrp="1"/>
          </p:cNvSpPr>
          <p:nvPr>
            <p:ph type="sldNum" sz="quarter" idx="12"/>
          </p:nvPr>
        </p:nvSpPr>
        <p:spPr/>
        <p:txBody>
          <a:bodyPr/>
          <a:lstStyle/>
          <a:p>
            <a:fld id="{41BE7262-E3E5-4449-93E6-81ED50B50C5C}" type="slidenum">
              <a:rPr lang="en-US" smtClean="0"/>
              <a:pPr/>
              <a:t>‹Nr.›</a:t>
            </a:fld>
            <a:endParaRPr lang="en-US"/>
          </a:p>
        </p:txBody>
      </p:sp>
    </p:spTree>
    <p:extLst>
      <p:ext uri="{BB962C8B-B14F-4D97-AF65-F5344CB8AC3E}">
        <p14:creationId xmlns:p14="http://schemas.microsoft.com/office/powerpoint/2010/main" val="22365815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BAC753E-AC0B-4629-8485-5E8CA2BE699D}" type="datetimeFigureOut">
              <a:rPr lang="en-US" smtClean="0"/>
              <a:pPr/>
              <a:t>30/05/13</a:t>
            </a:fld>
            <a:endParaRPr lang="en-US"/>
          </a:p>
        </p:txBody>
      </p:sp>
      <p:sp>
        <p:nvSpPr>
          <p:cNvPr id="3" name="2 Marcador de pie de página"/>
          <p:cNvSpPr>
            <a:spLocks noGrp="1"/>
          </p:cNvSpPr>
          <p:nvPr>
            <p:ph type="ftr" sz="quarter" idx="11"/>
          </p:nvPr>
        </p:nvSpPr>
        <p:spPr/>
        <p:txBody>
          <a:bodyPr/>
          <a:lstStyle/>
          <a:p>
            <a:endParaRPr lang="en-US"/>
          </a:p>
        </p:txBody>
      </p:sp>
      <p:sp>
        <p:nvSpPr>
          <p:cNvPr id="4" name="3 Marcador de número de diapositiva"/>
          <p:cNvSpPr>
            <a:spLocks noGrp="1"/>
          </p:cNvSpPr>
          <p:nvPr>
            <p:ph type="sldNum" sz="quarter" idx="12"/>
          </p:nvPr>
        </p:nvSpPr>
        <p:spPr/>
        <p:txBody>
          <a:bodyPr/>
          <a:lstStyle/>
          <a:p>
            <a:fld id="{41BE7262-E3E5-4449-93E6-81ED50B50C5C}" type="slidenum">
              <a:rPr lang="en-US" smtClean="0"/>
              <a:pPr/>
              <a:t>‹Nr.›</a:t>
            </a:fld>
            <a:endParaRPr lang="en-US"/>
          </a:p>
        </p:txBody>
      </p:sp>
    </p:spTree>
    <p:extLst>
      <p:ext uri="{BB962C8B-B14F-4D97-AF65-F5344CB8AC3E}">
        <p14:creationId xmlns:p14="http://schemas.microsoft.com/office/powerpoint/2010/main" val="4125536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812800" y="4164013"/>
            <a:ext cx="8751888" cy="1287462"/>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812800" y="2746375"/>
            <a:ext cx="8751888" cy="14176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Tree>
    <p:extLst>
      <p:ext uri="{BB962C8B-B14F-4D97-AF65-F5344CB8AC3E}">
        <p14:creationId xmlns:p14="http://schemas.microsoft.com/office/powerpoint/2010/main" val="4177435710"/>
      </p:ext>
    </p:extLst>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14350" y="258763"/>
            <a:ext cx="3387725" cy="1096962"/>
          </a:xfr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4025900" y="258763"/>
            <a:ext cx="5756275" cy="5529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514350" y="1355725"/>
            <a:ext cx="3387725" cy="4432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BAC753E-AC0B-4629-8485-5E8CA2BE699D}" type="datetimeFigureOut">
              <a:rPr lang="en-US" smtClean="0"/>
              <a:pPr/>
              <a:t>30/05/13</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41BE7262-E3E5-4449-93E6-81ED50B50C5C}" type="slidenum">
              <a:rPr lang="en-US" smtClean="0"/>
              <a:pPr/>
              <a:t>‹Nr.›</a:t>
            </a:fld>
            <a:endParaRPr lang="en-US"/>
          </a:p>
        </p:txBody>
      </p:sp>
    </p:spTree>
    <p:extLst>
      <p:ext uri="{BB962C8B-B14F-4D97-AF65-F5344CB8AC3E}">
        <p14:creationId xmlns:p14="http://schemas.microsoft.com/office/powerpoint/2010/main" val="40922208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017713" y="4535488"/>
            <a:ext cx="6178550" cy="536575"/>
          </a:xfr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2017713" y="579438"/>
            <a:ext cx="6178550" cy="38877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Marcador de texto"/>
          <p:cNvSpPr>
            <a:spLocks noGrp="1"/>
          </p:cNvSpPr>
          <p:nvPr>
            <p:ph type="body" sz="half" idx="2"/>
          </p:nvPr>
        </p:nvSpPr>
        <p:spPr>
          <a:xfrm>
            <a:off x="2017713" y="5072063"/>
            <a:ext cx="6178550" cy="760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BAC753E-AC0B-4629-8485-5E8CA2BE699D}" type="datetimeFigureOut">
              <a:rPr lang="en-US" smtClean="0"/>
              <a:pPr/>
              <a:t>30/05/13</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41BE7262-E3E5-4449-93E6-81ED50B50C5C}" type="slidenum">
              <a:rPr lang="en-US" smtClean="0"/>
              <a:pPr/>
              <a:t>‹Nr.›</a:t>
            </a:fld>
            <a:endParaRPr lang="en-US"/>
          </a:p>
        </p:txBody>
      </p:sp>
    </p:spTree>
    <p:extLst>
      <p:ext uri="{BB962C8B-B14F-4D97-AF65-F5344CB8AC3E}">
        <p14:creationId xmlns:p14="http://schemas.microsoft.com/office/powerpoint/2010/main" val="9841771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6BAC753E-AC0B-4629-8485-5E8CA2BE699D}" type="datetimeFigureOut">
              <a:rPr lang="en-US" smtClean="0"/>
              <a:pPr/>
              <a:t>30/05/13</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41BE7262-E3E5-4449-93E6-81ED50B50C5C}" type="slidenum">
              <a:rPr lang="en-US" smtClean="0"/>
              <a:pPr/>
              <a:t>‹Nr.›</a:t>
            </a:fld>
            <a:endParaRPr lang="en-US"/>
          </a:p>
        </p:txBody>
      </p:sp>
    </p:spTree>
    <p:extLst>
      <p:ext uri="{BB962C8B-B14F-4D97-AF65-F5344CB8AC3E}">
        <p14:creationId xmlns:p14="http://schemas.microsoft.com/office/powerpoint/2010/main" val="28655666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466013" y="258763"/>
            <a:ext cx="2316162" cy="5529262"/>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514350" y="258763"/>
            <a:ext cx="6799263" cy="55292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6BAC753E-AC0B-4629-8485-5E8CA2BE699D}" type="datetimeFigureOut">
              <a:rPr lang="en-US" smtClean="0"/>
              <a:pPr/>
              <a:t>30/05/13</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41BE7262-E3E5-4449-93E6-81ED50B50C5C}" type="slidenum">
              <a:rPr lang="en-US" smtClean="0"/>
              <a:pPr/>
              <a:t>‹Nr.›</a:t>
            </a:fld>
            <a:endParaRPr lang="en-US"/>
          </a:p>
        </p:txBody>
      </p:sp>
    </p:spTree>
    <p:extLst>
      <p:ext uri="{BB962C8B-B14F-4D97-AF65-F5344CB8AC3E}">
        <p14:creationId xmlns:p14="http://schemas.microsoft.com/office/powerpoint/2010/main" val="37863572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71525" y="2012950"/>
            <a:ext cx="8753475" cy="1389063"/>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544638" y="3671888"/>
            <a:ext cx="7207250" cy="1655762"/>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número de diapositiva"/>
          <p:cNvSpPr txBox="1">
            <a:spLocks noGrp="1"/>
          </p:cNvSpPr>
          <p:nvPr>
            <p:ph type="sldNum" sz="quarter" idx="10"/>
          </p:nvPr>
        </p:nvSpPr>
        <p:spPr>
          <a:ln/>
        </p:spPr>
        <p:txBody>
          <a:bodyPr/>
          <a:lstStyle>
            <a:lvl1pPr>
              <a:defRPr/>
            </a:lvl1pPr>
          </a:lstStyle>
          <a:p>
            <a:pPr>
              <a:defRPr/>
            </a:pPr>
            <a:fld id="{6059D8C8-AEC6-40E6-9B0B-DAC5ADFC3D01}" type="slidenum">
              <a:rPr/>
              <a:pPr>
                <a:defRPr/>
              </a:pPr>
              <a:t>‹Nr.›</a:t>
            </a:fld>
            <a:endParaRPr/>
          </a:p>
        </p:txBody>
      </p:sp>
    </p:spTree>
    <p:extLst>
      <p:ext uri="{BB962C8B-B14F-4D97-AF65-F5344CB8AC3E}">
        <p14:creationId xmlns:p14="http://schemas.microsoft.com/office/powerpoint/2010/main" val="2097872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govia_G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 del patrón</a:t>
            </a:r>
            <a:endParaRPr lang="en-US" dirty="0"/>
          </a:p>
        </p:txBody>
      </p:sp>
      <p:sp>
        <p:nvSpPr>
          <p:cNvPr id="3" name="2 Marcador de número de diapositiva"/>
          <p:cNvSpPr>
            <a:spLocks noGrp="1"/>
          </p:cNvSpPr>
          <p:nvPr>
            <p:ph type="sldNum" sz="quarter" idx="10"/>
          </p:nvPr>
        </p:nvSpPr>
        <p:spPr/>
        <p:txBody>
          <a:bodyPr/>
          <a:lstStyle/>
          <a:p>
            <a:pPr>
              <a:defRPr/>
            </a:pPr>
            <a:fld id="{C95B992B-6815-4FF5-B2AA-8E9C6FF89591}" type="slidenum">
              <a:rPr lang="es-ES" smtClean="0"/>
              <a:pPr>
                <a:defRPr/>
              </a:pPr>
              <a:t>‹Nr.›</a:t>
            </a:fld>
            <a:endParaRPr lang="es-ES"/>
          </a:p>
        </p:txBody>
      </p:sp>
    </p:spTree>
    <p:extLst>
      <p:ext uri="{BB962C8B-B14F-4D97-AF65-F5344CB8AC3E}">
        <p14:creationId xmlns:p14="http://schemas.microsoft.com/office/powerpoint/2010/main" val="32542762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 del patrón</a:t>
            </a:r>
            <a:endParaRPr lang="en-US" dirty="0"/>
          </a:p>
        </p:txBody>
      </p:sp>
      <p:sp>
        <p:nvSpPr>
          <p:cNvPr id="3" name="2 Marcador de número de diapositiva"/>
          <p:cNvSpPr>
            <a:spLocks noGrp="1"/>
          </p:cNvSpPr>
          <p:nvPr>
            <p:ph type="sldNum" sz="quarter" idx="10"/>
          </p:nvPr>
        </p:nvSpPr>
        <p:spPr/>
        <p:txBody>
          <a:bodyPr/>
          <a:lstStyle/>
          <a:p>
            <a:pPr>
              <a:defRPr/>
            </a:pPr>
            <a:fld id="{C95B992B-6815-4FF5-B2AA-8E9C6FF89591}" type="slidenum">
              <a:rPr lang="es-ES" smtClean="0"/>
              <a:pPr>
                <a:defRPr/>
              </a:pPr>
              <a:t>‹Nr.›</a:t>
            </a:fld>
            <a:endParaRPr lang="es-ES"/>
          </a:p>
        </p:txBody>
      </p:sp>
    </p:spTree>
    <p:extLst>
      <p:ext uri="{BB962C8B-B14F-4D97-AF65-F5344CB8AC3E}">
        <p14:creationId xmlns:p14="http://schemas.microsoft.com/office/powerpoint/2010/main" val="9714671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número de diapositiva"/>
          <p:cNvSpPr txBox="1">
            <a:spLocks noGrp="1"/>
          </p:cNvSpPr>
          <p:nvPr>
            <p:ph type="sldNum" sz="quarter" idx="10"/>
          </p:nvPr>
        </p:nvSpPr>
        <p:spPr>
          <a:ln/>
        </p:spPr>
        <p:txBody>
          <a:bodyPr/>
          <a:lstStyle>
            <a:lvl1pPr>
              <a:defRPr/>
            </a:lvl1pPr>
          </a:lstStyle>
          <a:p>
            <a:pPr>
              <a:defRPr/>
            </a:pPr>
            <a:fld id="{AA309133-023D-4B29-88A4-8DA83FD10F03}" type="slidenum">
              <a:rPr/>
              <a:pPr>
                <a:defRPr/>
              </a:pPr>
              <a:t>‹Nr.›</a:t>
            </a:fld>
            <a:endParaRPr/>
          </a:p>
        </p:txBody>
      </p:sp>
    </p:spTree>
    <p:extLst>
      <p:ext uri="{BB962C8B-B14F-4D97-AF65-F5344CB8AC3E}">
        <p14:creationId xmlns:p14="http://schemas.microsoft.com/office/powerpoint/2010/main" val="4077229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812800" y="4164013"/>
            <a:ext cx="8751888" cy="1287462"/>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812800" y="2746375"/>
            <a:ext cx="8751888" cy="14176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número de diapositiva"/>
          <p:cNvSpPr txBox="1">
            <a:spLocks noGrp="1"/>
          </p:cNvSpPr>
          <p:nvPr>
            <p:ph type="sldNum" sz="quarter" idx="10"/>
          </p:nvPr>
        </p:nvSpPr>
        <p:spPr>
          <a:ln/>
        </p:spPr>
        <p:txBody>
          <a:bodyPr/>
          <a:lstStyle>
            <a:lvl1pPr>
              <a:defRPr/>
            </a:lvl1pPr>
          </a:lstStyle>
          <a:p>
            <a:pPr>
              <a:defRPr/>
            </a:pPr>
            <a:fld id="{7590AB4D-820E-4A51-969D-4A4125F05BB2}" type="slidenum">
              <a:rPr/>
              <a:pPr>
                <a:defRPr/>
              </a:pPr>
              <a:t>‹Nr.›</a:t>
            </a:fld>
            <a:endParaRPr/>
          </a:p>
        </p:txBody>
      </p:sp>
    </p:spTree>
    <p:extLst>
      <p:ext uri="{BB962C8B-B14F-4D97-AF65-F5344CB8AC3E}">
        <p14:creationId xmlns:p14="http://schemas.microsoft.com/office/powerpoint/2010/main" val="23122813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06425" y="1265238"/>
            <a:ext cx="4422775" cy="44910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181600" y="1265238"/>
            <a:ext cx="4424363" cy="44910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número de diapositiva"/>
          <p:cNvSpPr txBox="1">
            <a:spLocks noGrp="1"/>
          </p:cNvSpPr>
          <p:nvPr>
            <p:ph type="sldNum" sz="quarter" idx="10"/>
          </p:nvPr>
        </p:nvSpPr>
        <p:spPr>
          <a:ln/>
        </p:spPr>
        <p:txBody>
          <a:bodyPr/>
          <a:lstStyle>
            <a:lvl1pPr>
              <a:defRPr/>
            </a:lvl1pPr>
          </a:lstStyle>
          <a:p>
            <a:pPr>
              <a:defRPr/>
            </a:pPr>
            <a:fld id="{73BD8B45-685B-4399-89F8-190759460290}" type="slidenum">
              <a:rPr/>
              <a:pPr>
                <a:defRPr/>
              </a:pPr>
              <a:t>‹Nr.›</a:t>
            </a:fld>
            <a:endParaRPr/>
          </a:p>
        </p:txBody>
      </p:sp>
    </p:spTree>
    <p:extLst>
      <p:ext uri="{BB962C8B-B14F-4D97-AF65-F5344CB8AC3E}">
        <p14:creationId xmlns:p14="http://schemas.microsoft.com/office/powerpoint/2010/main" val="3738458618"/>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514350" y="1516063"/>
            <a:ext cx="4556125"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222875" y="1516063"/>
            <a:ext cx="4557713"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377755990"/>
      </p:ext>
    </p:extLst>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14350" y="258763"/>
            <a:ext cx="9267825" cy="1081087"/>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14350" y="1450975"/>
            <a:ext cx="4549775" cy="6048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514350" y="2055813"/>
            <a:ext cx="4549775" cy="37322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5230813" y="1450975"/>
            <a:ext cx="4551362" cy="6048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230813" y="2055813"/>
            <a:ext cx="4551362" cy="37322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número de diapositiva"/>
          <p:cNvSpPr txBox="1">
            <a:spLocks noGrp="1"/>
          </p:cNvSpPr>
          <p:nvPr>
            <p:ph type="sldNum" sz="quarter" idx="10"/>
          </p:nvPr>
        </p:nvSpPr>
        <p:spPr>
          <a:ln/>
        </p:spPr>
        <p:txBody>
          <a:bodyPr/>
          <a:lstStyle>
            <a:lvl1pPr>
              <a:defRPr/>
            </a:lvl1pPr>
          </a:lstStyle>
          <a:p>
            <a:pPr>
              <a:defRPr/>
            </a:pPr>
            <a:fld id="{05B20ADB-A044-4871-AA53-AD1AB97CB69E}" type="slidenum">
              <a:rPr/>
              <a:pPr>
                <a:defRPr/>
              </a:pPr>
              <a:t>‹Nr.›</a:t>
            </a:fld>
            <a:endParaRPr/>
          </a:p>
        </p:txBody>
      </p:sp>
    </p:spTree>
    <p:extLst>
      <p:ext uri="{BB962C8B-B14F-4D97-AF65-F5344CB8AC3E}">
        <p14:creationId xmlns:p14="http://schemas.microsoft.com/office/powerpoint/2010/main" val="3421106189"/>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número de diapositiva"/>
          <p:cNvSpPr txBox="1">
            <a:spLocks noGrp="1"/>
          </p:cNvSpPr>
          <p:nvPr>
            <p:ph type="sldNum" sz="quarter" idx="10"/>
          </p:nvPr>
        </p:nvSpPr>
        <p:spPr>
          <a:ln/>
        </p:spPr>
        <p:txBody>
          <a:bodyPr/>
          <a:lstStyle>
            <a:lvl1pPr>
              <a:defRPr/>
            </a:lvl1pPr>
          </a:lstStyle>
          <a:p>
            <a:pPr>
              <a:defRPr/>
            </a:pPr>
            <a:fld id="{AA6D1EC7-F68B-4F0B-9462-FC815E8AC6B6}" type="slidenum">
              <a:rPr/>
              <a:pPr>
                <a:defRPr/>
              </a:pPr>
              <a:t>‹Nr.›</a:t>
            </a:fld>
            <a:endParaRPr/>
          </a:p>
        </p:txBody>
      </p:sp>
    </p:spTree>
    <p:extLst>
      <p:ext uri="{BB962C8B-B14F-4D97-AF65-F5344CB8AC3E}">
        <p14:creationId xmlns:p14="http://schemas.microsoft.com/office/powerpoint/2010/main" val="23789995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número de diapositiva"/>
          <p:cNvSpPr txBox="1">
            <a:spLocks noGrp="1"/>
          </p:cNvSpPr>
          <p:nvPr>
            <p:ph type="sldNum" sz="quarter" idx="10"/>
          </p:nvPr>
        </p:nvSpPr>
        <p:spPr>
          <a:ln/>
        </p:spPr>
        <p:txBody>
          <a:bodyPr/>
          <a:lstStyle>
            <a:lvl1pPr>
              <a:defRPr/>
            </a:lvl1pPr>
          </a:lstStyle>
          <a:p>
            <a:pPr>
              <a:defRPr/>
            </a:pPr>
            <a:fld id="{4713C51A-9505-4565-880C-40AC646BAAC1}" type="slidenum">
              <a:rPr/>
              <a:pPr>
                <a:defRPr/>
              </a:pPr>
              <a:t>‹Nr.›</a:t>
            </a:fld>
            <a:endParaRPr/>
          </a:p>
        </p:txBody>
      </p:sp>
    </p:spTree>
    <p:extLst>
      <p:ext uri="{BB962C8B-B14F-4D97-AF65-F5344CB8AC3E}">
        <p14:creationId xmlns:p14="http://schemas.microsoft.com/office/powerpoint/2010/main" val="35502353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número de diapositiva"/>
          <p:cNvSpPr>
            <a:spLocks noGrp="1"/>
          </p:cNvSpPr>
          <p:nvPr>
            <p:ph type="sldNum" sz="quarter" idx="10"/>
          </p:nvPr>
        </p:nvSpPr>
        <p:spPr/>
        <p:txBody>
          <a:bodyPr/>
          <a:lstStyle/>
          <a:p>
            <a:pPr>
              <a:defRPr/>
            </a:pPr>
            <a:fld id="{C95B992B-6815-4FF5-B2AA-8E9C6FF89591}" type="slidenum">
              <a:rPr lang="es-ES" smtClean="0"/>
              <a:pPr>
                <a:defRPr/>
              </a:pPr>
              <a:t>‹Nr.›</a:t>
            </a:fld>
            <a:endParaRPr lang="es-ES"/>
          </a:p>
        </p:txBody>
      </p:sp>
    </p:spTree>
    <p:extLst>
      <p:ext uri="{BB962C8B-B14F-4D97-AF65-F5344CB8AC3E}">
        <p14:creationId xmlns:p14="http://schemas.microsoft.com/office/powerpoint/2010/main" val="111018581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14350" y="258763"/>
            <a:ext cx="3387725" cy="1096962"/>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4025900" y="258763"/>
            <a:ext cx="5756275" cy="5529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texto"/>
          <p:cNvSpPr>
            <a:spLocks noGrp="1"/>
          </p:cNvSpPr>
          <p:nvPr>
            <p:ph type="body" sz="half" idx="2"/>
          </p:nvPr>
        </p:nvSpPr>
        <p:spPr>
          <a:xfrm>
            <a:off x="514350" y="1355725"/>
            <a:ext cx="3387725" cy="4432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número de diapositiva"/>
          <p:cNvSpPr txBox="1">
            <a:spLocks noGrp="1"/>
          </p:cNvSpPr>
          <p:nvPr>
            <p:ph type="sldNum" sz="quarter" idx="10"/>
          </p:nvPr>
        </p:nvSpPr>
        <p:spPr>
          <a:ln/>
        </p:spPr>
        <p:txBody>
          <a:bodyPr/>
          <a:lstStyle>
            <a:lvl1pPr>
              <a:defRPr/>
            </a:lvl1pPr>
          </a:lstStyle>
          <a:p>
            <a:pPr>
              <a:defRPr/>
            </a:pPr>
            <a:fld id="{A54992B8-8CED-4EC2-89F9-6220713D1E23}" type="slidenum">
              <a:rPr/>
              <a:pPr>
                <a:defRPr/>
              </a:pPr>
              <a:t>‹Nr.›</a:t>
            </a:fld>
            <a:endParaRPr/>
          </a:p>
        </p:txBody>
      </p:sp>
    </p:spTree>
    <p:extLst>
      <p:ext uri="{BB962C8B-B14F-4D97-AF65-F5344CB8AC3E}">
        <p14:creationId xmlns:p14="http://schemas.microsoft.com/office/powerpoint/2010/main" val="20665792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017713" y="4535488"/>
            <a:ext cx="6178550" cy="536575"/>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017713" y="579438"/>
            <a:ext cx="6178550" cy="38877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2017713" y="5072063"/>
            <a:ext cx="6178550" cy="760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número de diapositiva"/>
          <p:cNvSpPr txBox="1">
            <a:spLocks noGrp="1"/>
          </p:cNvSpPr>
          <p:nvPr>
            <p:ph type="sldNum" sz="quarter" idx="10"/>
          </p:nvPr>
        </p:nvSpPr>
        <p:spPr>
          <a:ln/>
        </p:spPr>
        <p:txBody>
          <a:bodyPr/>
          <a:lstStyle>
            <a:lvl1pPr>
              <a:defRPr/>
            </a:lvl1pPr>
          </a:lstStyle>
          <a:p>
            <a:pPr>
              <a:defRPr/>
            </a:pPr>
            <a:fld id="{9F4BCB98-0CF1-497F-97A4-D984BE3790AE}" type="slidenum">
              <a:rPr/>
              <a:pPr>
                <a:defRPr/>
              </a:pPr>
              <a:t>‹Nr.›</a:t>
            </a:fld>
            <a:endParaRPr/>
          </a:p>
        </p:txBody>
      </p:sp>
    </p:spTree>
    <p:extLst>
      <p:ext uri="{BB962C8B-B14F-4D97-AF65-F5344CB8AC3E}">
        <p14:creationId xmlns:p14="http://schemas.microsoft.com/office/powerpoint/2010/main" val="3405275387"/>
      </p:ext>
    </p:extLst>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número de diapositiva"/>
          <p:cNvSpPr txBox="1">
            <a:spLocks noGrp="1"/>
          </p:cNvSpPr>
          <p:nvPr>
            <p:ph type="sldNum" sz="quarter" idx="10"/>
          </p:nvPr>
        </p:nvSpPr>
        <p:spPr>
          <a:ln/>
        </p:spPr>
        <p:txBody>
          <a:bodyPr/>
          <a:lstStyle>
            <a:lvl1pPr>
              <a:defRPr/>
            </a:lvl1pPr>
          </a:lstStyle>
          <a:p>
            <a:pPr>
              <a:defRPr/>
            </a:pPr>
            <a:fld id="{BEB24DDD-8843-4030-921A-256CF1951493}" type="slidenum">
              <a:rPr/>
              <a:pPr>
                <a:defRPr/>
              </a:pPr>
              <a:t>‹Nr.›</a:t>
            </a:fld>
            <a:endParaRPr/>
          </a:p>
        </p:txBody>
      </p:sp>
    </p:spTree>
    <p:extLst>
      <p:ext uri="{BB962C8B-B14F-4D97-AF65-F5344CB8AC3E}">
        <p14:creationId xmlns:p14="http://schemas.microsoft.com/office/powerpoint/2010/main" val="956699410"/>
      </p:ext>
    </p:extLst>
  </p:cSld>
  <p:clrMapOvr>
    <a:masterClrMapping/>
  </p:clrMapOvr>
  <p:transition xmlns:p14="http://schemas.microsoft.com/office/powerpoint/2010/mai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251700" y="166688"/>
            <a:ext cx="2354263" cy="5589587"/>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185738" y="166688"/>
            <a:ext cx="6913562" cy="558958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número de diapositiva"/>
          <p:cNvSpPr txBox="1">
            <a:spLocks noGrp="1"/>
          </p:cNvSpPr>
          <p:nvPr>
            <p:ph type="sldNum" sz="quarter" idx="10"/>
          </p:nvPr>
        </p:nvSpPr>
        <p:spPr>
          <a:ln/>
        </p:spPr>
        <p:txBody>
          <a:bodyPr/>
          <a:lstStyle>
            <a:lvl1pPr>
              <a:defRPr/>
            </a:lvl1pPr>
          </a:lstStyle>
          <a:p>
            <a:pPr>
              <a:defRPr/>
            </a:pPr>
            <a:fld id="{86CD092B-D9A7-4333-B850-965CDBE943E6}" type="slidenum">
              <a:rPr/>
              <a:pPr>
                <a:defRPr/>
              </a:pPr>
              <a:t>‹Nr.›</a:t>
            </a:fld>
            <a:endParaRPr/>
          </a:p>
        </p:txBody>
      </p:sp>
    </p:spTree>
    <p:extLst>
      <p:ext uri="{BB962C8B-B14F-4D97-AF65-F5344CB8AC3E}">
        <p14:creationId xmlns:p14="http://schemas.microsoft.com/office/powerpoint/2010/main" val="3084890778"/>
      </p:ext>
    </p:extLst>
  </p:cSld>
  <p:clrMapOvr>
    <a:masterClrMapping/>
  </p:clrMapOvr>
  <p:transition xmlns:p14="http://schemas.microsoft.com/office/powerpoint/2010/mai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71525" y="2012950"/>
            <a:ext cx="8753475" cy="1389063"/>
          </a:xfr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544638" y="3671888"/>
            <a:ext cx="7207250" cy="1655762"/>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3 Marcador de fecha"/>
          <p:cNvSpPr>
            <a:spLocks noGrp="1"/>
          </p:cNvSpPr>
          <p:nvPr>
            <p:ph type="dt" sz="half" idx="10"/>
          </p:nvPr>
        </p:nvSpPr>
        <p:spPr/>
        <p:txBody>
          <a:bodyPr/>
          <a:lstStyle/>
          <a:p>
            <a:fld id="{F32E1F80-6CC5-4541-9409-912B38236C7A}" type="datetimeFigureOut">
              <a:rPr lang="en-US" smtClean="0"/>
              <a:pPr/>
              <a:t>30/05/13</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D5B9D25F-72ED-44C3-86CC-305CED33C512}" type="slidenum">
              <a:rPr lang="en-US" smtClean="0"/>
              <a:pPr/>
              <a:t>‹Nr.›</a:t>
            </a:fld>
            <a:endParaRPr lang="en-US"/>
          </a:p>
        </p:txBody>
      </p:sp>
    </p:spTree>
    <p:extLst>
      <p:ext uri="{BB962C8B-B14F-4D97-AF65-F5344CB8AC3E}">
        <p14:creationId xmlns:p14="http://schemas.microsoft.com/office/powerpoint/2010/main" val="10961266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F32E1F80-6CC5-4541-9409-912B38236C7A}" type="datetimeFigureOut">
              <a:rPr lang="en-US" smtClean="0"/>
              <a:pPr/>
              <a:t>30/05/13</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D5B9D25F-72ED-44C3-86CC-305CED33C512}" type="slidenum">
              <a:rPr lang="en-US" smtClean="0"/>
              <a:pPr/>
              <a:t>‹Nr.›</a:t>
            </a:fld>
            <a:endParaRPr lang="en-US"/>
          </a:p>
        </p:txBody>
      </p:sp>
    </p:spTree>
    <p:extLst>
      <p:ext uri="{BB962C8B-B14F-4D97-AF65-F5344CB8AC3E}">
        <p14:creationId xmlns:p14="http://schemas.microsoft.com/office/powerpoint/2010/main" val="232443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14350" y="258763"/>
            <a:ext cx="9267825" cy="1081087"/>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14350" y="1450975"/>
            <a:ext cx="4549775" cy="6048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514350" y="2055813"/>
            <a:ext cx="4549775" cy="37322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5230813" y="1450975"/>
            <a:ext cx="4551362" cy="6048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230813" y="2055813"/>
            <a:ext cx="4551362" cy="37322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739932566"/>
      </p:ext>
    </p:extLst>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812800" y="4164013"/>
            <a:ext cx="8751888" cy="1287462"/>
          </a:xfr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812800" y="2746375"/>
            <a:ext cx="8751888" cy="14176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32E1F80-6CC5-4541-9409-912B38236C7A}" type="datetimeFigureOut">
              <a:rPr lang="en-US" smtClean="0"/>
              <a:pPr/>
              <a:t>30/05/13</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D5B9D25F-72ED-44C3-86CC-305CED33C512}" type="slidenum">
              <a:rPr lang="en-US" smtClean="0"/>
              <a:pPr/>
              <a:t>‹Nr.›</a:t>
            </a:fld>
            <a:endParaRPr lang="en-US"/>
          </a:p>
        </p:txBody>
      </p:sp>
    </p:spTree>
    <p:extLst>
      <p:ext uri="{BB962C8B-B14F-4D97-AF65-F5344CB8AC3E}">
        <p14:creationId xmlns:p14="http://schemas.microsoft.com/office/powerpoint/2010/main" val="10210548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514350" y="1511300"/>
            <a:ext cx="4557713"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5224463" y="1511300"/>
            <a:ext cx="4557712"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p>
            <a:fld id="{F32E1F80-6CC5-4541-9409-912B38236C7A}" type="datetimeFigureOut">
              <a:rPr lang="en-US" smtClean="0"/>
              <a:pPr/>
              <a:t>30/05/13</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D5B9D25F-72ED-44C3-86CC-305CED33C512}" type="slidenum">
              <a:rPr lang="en-US" smtClean="0"/>
              <a:pPr/>
              <a:t>‹Nr.›</a:t>
            </a:fld>
            <a:endParaRPr lang="en-US"/>
          </a:p>
        </p:txBody>
      </p:sp>
    </p:spTree>
    <p:extLst>
      <p:ext uri="{BB962C8B-B14F-4D97-AF65-F5344CB8AC3E}">
        <p14:creationId xmlns:p14="http://schemas.microsoft.com/office/powerpoint/2010/main" val="15445510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514350" y="1450975"/>
            <a:ext cx="4549775" cy="6048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514350" y="2055813"/>
            <a:ext cx="4549775" cy="37322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5230813" y="1450975"/>
            <a:ext cx="4551362" cy="6048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230813" y="2055813"/>
            <a:ext cx="4551362" cy="37322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p>
            <a:fld id="{F32E1F80-6CC5-4541-9409-912B38236C7A}" type="datetimeFigureOut">
              <a:rPr lang="en-US" smtClean="0"/>
              <a:pPr/>
              <a:t>30/05/13</a:t>
            </a:fld>
            <a:endParaRPr lang="en-US"/>
          </a:p>
        </p:txBody>
      </p:sp>
      <p:sp>
        <p:nvSpPr>
          <p:cNvPr id="8" name="7 Marcador de pie de página"/>
          <p:cNvSpPr>
            <a:spLocks noGrp="1"/>
          </p:cNvSpPr>
          <p:nvPr>
            <p:ph type="ftr" sz="quarter" idx="11"/>
          </p:nvPr>
        </p:nvSpPr>
        <p:spPr/>
        <p:txBody>
          <a:bodyPr/>
          <a:lstStyle/>
          <a:p>
            <a:endParaRPr lang="en-US"/>
          </a:p>
        </p:txBody>
      </p:sp>
      <p:sp>
        <p:nvSpPr>
          <p:cNvPr id="9" name="8 Marcador de número de diapositiva"/>
          <p:cNvSpPr>
            <a:spLocks noGrp="1"/>
          </p:cNvSpPr>
          <p:nvPr>
            <p:ph type="sldNum" sz="quarter" idx="12"/>
          </p:nvPr>
        </p:nvSpPr>
        <p:spPr/>
        <p:txBody>
          <a:bodyPr/>
          <a:lstStyle/>
          <a:p>
            <a:fld id="{D5B9D25F-72ED-44C3-86CC-305CED33C512}" type="slidenum">
              <a:rPr lang="en-US" smtClean="0"/>
              <a:pPr/>
              <a:t>‹Nr.›</a:t>
            </a:fld>
            <a:endParaRPr lang="en-US"/>
          </a:p>
        </p:txBody>
      </p:sp>
    </p:spTree>
    <p:extLst>
      <p:ext uri="{BB962C8B-B14F-4D97-AF65-F5344CB8AC3E}">
        <p14:creationId xmlns:p14="http://schemas.microsoft.com/office/powerpoint/2010/main" val="18400031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p>
            <a:fld id="{F32E1F80-6CC5-4541-9409-912B38236C7A}" type="datetimeFigureOut">
              <a:rPr lang="en-US" smtClean="0"/>
              <a:pPr/>
              <a:t>30/05/13</a:t>
            </a:fld>
            <a:endParaRPr lang="en-US"/>
          </a:p>
        </p:txBody>
      </p:sp>
      <p:sp>
        <p:nvSpPr>
          <p:cNvPr id="4" name="3 Marcador de pie de página"/>
          <p:cNvSpPr>
            <a:spLocks noGrp="1"/>
          </p:cNvSpPr>
          <p:nvPr>
            <p:ph type="ftr" sz="quarter" idx="11"/>
          </p:nvPr>
        </p:nvSpPr>
        <p:spPr/>
        <p:txBody>
          <a:bodyPr/>
          <a:lstStyle/>
          <a:p>
            <a:endParaRPr lang="en-US"/>
          </a:p>
        </p:txBody>
      </p:sp>
      <p:sp>
        <p:nvSpPr>
          <p:cNvPr id="5" name="4 Marcador de número de diapositiva"/>
          <p:cNvSpPr>
            <a:spLocks noGrp="1"/>
          </p:cNvSpPr>
          <p:nvPr>
            <p:ph type="sldNum" sz="quarter" idx="12"/>
          </p:nvPr>
        </p:nvSpPr>
        <p:spPr/>
        <p:txBody>
          <a:bodyPr/>
          <a:lstStyle/>
          <a:p>
            <a:fld id="{D5B9D25F-72ED-44C3-86CC-305CED33C512}" type="slidenum">
              <a:rPr lang="en-US" smtClean="0"/>
              <a:pPr/>
              <a:t>‹Nr.›</a:t>
            </a:fld>
            <a:endParaRPr lang="en-US"/>
          </a:p>
        </p:txBody>
      </p:sp>
    </p:spTree>
    <p:extLst>
      <p:ext uri="{BB962C8B-B14F-4D97-AF65-F5344CB8AC3E}">
        <p14:creationId xmlns:p14="http://schemas.microsoft.com/office/powerpoint/2010/main" val="13313801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32E1F80-6CC5-4541-9409-912B38236C7A}" type="datetimeFigureOut">
              <a:rPr lang="en-US" smtClean="0"/>
              <a:pPr/>
              <a:t>30/05/13</a:t>
            </a:fld>
            <a:endParaRPr lang="en-US"/>
          </a:p>
        </p:txBody>
      </p:sp>
      <p:sp>
        <p:nvSpPr>
          <p:cNvPr id="3" name="2 Marcador de pie de página"/>
          <p:cNvSpPr>
            <a:spLocks noGrp="1"/>
          </p:cNvSpPr>
          <p:nvPr>
            <p:ph type="ftr" sz="quarter" idx="11"/>
          </p:nvPr>
        </p:nvSpPr>
        <p:spPr/>
        <p:txBody>
          <a:bodyPr/>
          <a:lstStyle/>
          <a:p>
            <a:endParaRPr lang="en-US"/>
          </a:p>
        </p:txBody>
      </p:sp>
      <p:sp>
        <p:nvSpPr>
          <p:cNvPr id="4" name="3 Marcador de número de diapositiva"/>
          <p:cNvSpPr>
            <a:spLocks noGrp="1"/>
          </p:cNvSpPr>
          <p:nvPr>
            <p:ph type="sldNum" sz="quarter" idx="12"/>
          </p:nvPr>
        </p:nvSpPr>
        <p:spPr/>
        <p:txBody>
          <a:bodyPr/>
          <a:lstStyle/>
          <a:p>
            <a:fld id="{D5B9D25F-72ED-44C3-86CC-305CED33C512}" type="slidenum">
              <a:rPr lang="en-US" smtClean="0"/>
              <a:pPr/>
              <a:t>‹Nr.›</a:t>
            </a:fld>
            <a:endParaRPr lang="en-US"/>
          </a:p>
        </p:txBody>
      </p:sp>
    </p:spTree>
    <p:extLst>
      <p:ext uri="{BB962C8B-B14F-4D97-AF65-F5344CB8AC3E}">
        <p14:creationId xmlns:p14="http://schemas.microsoft.com/office/powerpoint/2010/main" val="22390440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14350" y="258763"/>
            <a:ext cx="3387725" cy="1096962"/>
          </a:xfr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4025900" y="258763"/>
            <a:ext cx="5756275" cy="5529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514350" y="1355725"/>
            <a:ext cx="3387725" cy="4432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32E1F80-6CC5-4541-9409-912B38236C7A}" type="datetimeFigureOut">
              <a:rPr lang="en-US" smtClean="0"/>
              <a:pPr/>
              <a:t>30/05/13</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D5B9D25F-72ED-44C3-86CC-305CED33C512}" type="slidenum">
              <a:rPr lang="en-US" smtClean="0"/>
              <a:pPr/>
              <a:t>‹Nr.›</a:t>
            </a:fld>
            <a:endParaRPr lang="en-US"/>
          </a:p>
        </p:txBody>
      </p:sp>
    </p:spTree>
    <p:extLst>
      <p:ext uri="{BB962C8B-B14F-4D97-AF65-F5344CB8AC3E}">
        <p14:creationId xmlns:p14="http://schemas.microsoft.com/office/powerpoint/2010/main" val="18591022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017713" y="4535488"/>
            <a:ext cx="6178550" cy="536575"/>
          </a:xfr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2017713" y="579438"/>
            <a:ext cx="6178550" cy="38877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Marcador de texto"/>
          <p:cNvSpPr>
            <a:spLocks noGrp="1"/>
          </p:cNvSpPr>
          <p:nvPr>
            <p:ph type="body" sz="half" idx="2"/>
          </p:nvPr>
        </p:nvSpPr>
        <p:spPr>
          <a:xfrm>
            <a:off x="2017713" y="5072063"/>
            <a:ext cx="6178550" cy="760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32E1F80-6CC5-4541-9409-912B38236C7A}" type="datetimeFigureOut">
              <a:rPr lang="en-US" smtClean="0"/>
              <a:pPr/>
              <a:t>30/05/13</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D5B9D25F-72ED-44C3-86CC-305CED33C512}" type="slidenum">
              <a:rPr lang="en-US" smtClean="0"/>
              <a:pPr/>
              <a:t>‹Nr.›</a:t>
            </a:fld>
            <a:endParaRPr lang="en-US"/>
          </a:p>
        </p:txBody>
      </p:sp>
    </p:spTree>
    <p:extLst>
      <p:ext uri="{BB962C8B-B14F-4D97-AF65-F5344CB8AC3E}">
        <p14:creationId xmlns:p14="http://schemas.microsoft.com/office/powerpoint/2010/main" val="4718469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F32E1F80-6CC5-4541-9409-912B38236C7A}" type="datetimeFigureOut">
              <a:rPr lang="en-US" smtClean="0"/>
              <a:pPr/>
              <a:t>30/05/13</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D5B9D25F-72ED-44C3-86CC-305CED33C512}" type="slidenum">
              <a:rPr lang="en-US" smtClean="0"/>
              <a:pPr/>
              <a:t>‹Nr.›</a:t>
            </a:fld>
            <a:endParaRPr lang="en-US"/>
          </a:p>
        </p:txBody>
      </p:sp>
    </p:spTree>
    <p:extLst>
      <p:ext uri="{BB962C8B-B14F-4D97-AF65-F5344CB8AC3E}">
        <p14:creationId xmlns:p14="http://schemas.microsoft.com/office/powerpoint/2010/main" val="390586662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466013" y="258763"/>
            <a:ext cx="2316162" cy="5529262"/>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514350" y="258763"/>
            <a:ext cx="6799263" cy="55292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F32E1F80-6CC5-4541-9409-912B38236C7A}" type="datetimeFigureOut">
              <a:rPr lang="en-US" smtClean="0"/>
              <a:pPr/>
              <a:t>30/05/13</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D5B9D25F-72ED-44C3-86CC-305CED33C512}" type="slidenum">
              <a:rPr lang="en-US" smtClean="0"/>
              <a:pPr/>
              <a:t>‹Nr.›</a:t>
            </a:fld>
            <a:endParaRPr lang="en-US"/>
          </a:p>
        </p:txBody>
      </p:sp>
    </p:spTree>
    <p:extLst>
      <p:ext uri="{BB962C8B-B14F-4D97-AF65-F5344CB8AC3E}">
        <p14:creationId xmlns:p14="http://schemas.microsoft.com/office/powerpoint/2010/main" val="6654031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71525" y="2012950"/>
            <a:ext cx="8753475" cy="1389063"/>
          </a:xfr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544638" y="3671888"/>
            <a:ext cx="7207250" cy="1655762"/>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3 Marcador de fecha"/>
          <p:cNvSpPr>
            <a:spLocks noGrp="1"/>
          </p:cNvSpPr>
          <p:nvPr>
            <p:ph type="dt" sz="half" idx="10"/>
          </p:nvPr>
        </p:nvSpPr>
        <p:spPr/>
        <p:txBody>
          <a:bodyPr/>
          <a:lstStyle/>
          <a:p>
            <a:fld id="{8EAEEEEF-FFAE-4058-A325-CE9C1865A408}" type="datetimeFigureOut">
              <a:rPr lang="en-US" smtClean="0"/>
              <a:pPr/>
              <a:t>30/05/13</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EC790100-347E-453A-9EA8-FBE1EF252F32}" type="slidenum">
              <a:rPr lang="en-US" smtClean="0"/>
              <a:pPr/>
              <a:t>‹Nr.›</a:t>
            </a:fld>
            <a:endParaRPr lang="en-US"/>
          </a:p>
        </p:txBody>
      </p:sp>
    </p:spTree>
    <p:extLst>
      <p:ext uri="{BB962C8B-B14F-4D97-AF65-F5344CB8AC3E}">
        <p14:creationId xmlns:p14="http://schemas.microsoft.com/office/powerpoint/2010/main" val="3748326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4207077336"/>
      </p:ext>
    </p:extLst>
  </p:cSld>
  <p:clrMapOvr>
    <a:masterClrMapping/>
  </p:clrMapOvr>
  <p:transition xmlns:p14="http://schemas.microsoft.com/office/powerpoint/2010/main"/>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8EAEEEEF-FFAE-4058-A325-CE9C1865A408}" type="datetimeFigureOut">
              <a:rPr lang="en-US" smtClean="0"/>
              <a:pPr/>
              <a:t>30/05/13</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EC790100-347E-453A-9EA8-FBE1EF252F32}" type="slidenum">
              <a:rPr lang="en-US" smtClean="0"/>
              <a:pPr/>
              <a:t>‹Nr.›</a:t>
            </a:fld>
            <a:endParaRPr lang="en-US"/>
          </a:p>
        </p:txBody>
      </p:sp>
    </p:spTree>
    <p:extLst>
      <p:ext uri="{BB962C8B-B14F-4D97-AF65-F5344CB8AC3E}">
        <p14:creationId xmlns:p14="http://schemas.microsoft.com/office/powerpoint/2010/main" val="13352250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812800" y="4164013"/>
            <a:ext cx="8751888" cy="1287462"/>
          </a:xfr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812800" y="2746375"/>
            <a:ext cx="8751888" cy="14176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EAEEEEF-FFAE-4058-A325-CE9C1865A408}" type="datetimeFigureOut">
              <a:rPr lang="en-US" smtClean="0"/>
              <a:pPr/>
              <a:t>30/05/13</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EC790100-347E-453A-9EA8-FBE1EF252F32}" type="slidenum">
              <a:rPr lang="en-US" smtClean="0"/>
              <a:pPr/>
              <a:t>‹Nr.›</a:t>
            </a:fld>
            <a:endParaRPr lang="en-US"/>
          </a:p>
        </p:txBody>
      </p:sp>
    </p:spTree>
    <p:extLst>
      <p:ext uri="{BB962C8B-B14F-4D97-AF65-F5344CB8AC3E}">
        <p14:creationId xmlns:p14="http://schemas.microsoft.com/office/powerpoint/2010/main" val="13202054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514350" y="1511300"/>
            <a:ext cx="4557713"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5224463" y="1511300"/>
            <a:ext cx="4557712"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p>
            <a:fld id="{8EAEEEEF-FFAE-4058-A325-CE9C1865A408}" type="datetimeFigureOut">
              <a:rPr lang="en-US" smtClean="0"/>
              <a:pPr/>
              <a:t>30/05/13</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EC790100-347E-453A-9EA8-FBE1EF252F32}" type="slidenum">
              <a:rPr lang="en-US" smtClean="0"/>
              <a:pPr/>
              <a:t>‹Nr.›</a:t>
            </a:fld>
            <a:endParaRPr lang="en-US"/>
          </a:p>
        </p:txBody>
      </p:sp>
    </p:spTree>
    <p:extLst>
      <p:ext uri="{BB962C8B-B14F-4D97-AF65-F5344CB8AC3E}">
        <p14:creationId xmlns:p14="http://schemas.microsoft.com/office/powerpoint/2010/main" val="1979493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514350" y="1450975"/>
            <a:ext cx="4549775" cy="6048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514350" y="2055813"/>
            <a:ext cx="4549775" cy="37322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5230813" y="1450975"/>
            <a:ext cx="4551362" cy="6048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230813" y="2055813"/>
            <a:ext cx="4551362" cy="37322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p>
            <a:fld id="{8EAEEEEF-FFAE-4058-A325-CE9C1865A408}" type="datetimeFigureOut">
              <a:rPr lang="en-US" smtClean="0"/>
              <a:pPr/>
              <a:t>30/05/13</a:t>
            </a:fld>
            <a:endParaRPr lang="en-US"/>
          </a:p>
        </p:txBody>
      </p:sp>
      <p:sp>
        <p:nvSpPr>
          <p:cNvPr id="8" name="7 Marcador de pie de página"/>
          <p:cNvSpPr>
            <a:spLocks noGrp="1"/>
          </p:cNvSpPr>
          <p:nvPr>
            <p:ph type="ftr" sz="quarter" idx="11"/>
          </p:nvPr>
        </p:nvSpPr>
        <p:spPr/>
        <p:txBody>
          <a:bodyPr/>
          <a:lstStyle/>
          <a:p>
            <a:endParaRPr lang="en-US"/>
          </a:p>
        </p:txBody>
      </p:sp>
      <p:sp>
        <p:nvSpPr>
          <p:cNvPr id="9" name="8 Marcador de número de diapositiva"/>
          <p:cNvSpPr>
            <a:spLocks noGrp="1"/>
          </p:cNvSpPr>
          <p:nvPr>
            <p:ph type="sldNum" sz="quarter" idx="12"/>
          </p:nvPr>
        </p:nvSpPr>
        <p:spPr/>
        <p:txBody>
          <a:bodyPr/>
          <a:lstStyle/>
          <a:p>
            <a:fld id="{EC790100-347E-453A-9EA8-FBE1EF252F32}" type="slidenum">
              <a:rPr lang="en-US" smtClean="0"/>
              <a:pPr/>
              <a:t>‹Nr.›</a:t>
            </a:fld>
            <a:endParaRPr lang="en-US"/>
          </a:p>
        </p:txBody>
      </p:sp>
    </p:spTree>
    <p:extLst>
      <p:ext uri="{BB962C8B-B14F-4D97-AF65-F5344CB8AC3E}">
        <p14:creationId xmlns:p14="http://schemas.microsoft.com/office/powerpoint/2010/main" val="34247134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p>
            <a:fld id="{8EAEEEEF-FFAE-4058-A325-CE9C1865A408}" type="datetimeFigureOut">
              <a:rPr lang="en-US" smtClean="0"/>
              <a:pPr/>
              <a:t>30/05/13</a:t>
            </a:fld>
            <a:endParaRPr lang="en-US"/>
          </a:p>
        </p:txBody>
      </p:sp>
      <p:sp>
        <p:nvSpPr>
          <p:cNvPr id="4" name="3 Marcador de pie de página"/>
          <p:cNvSpPr>
            <a:spLocks noGrp="1"/>
          </p:cNvSpPr>
          <p:nvPr>
            <p:ph type="ftr" sz="quarter" idx="11"/>
          </p:nvPr>
        </p:nvSpPr>
        <p:spPr/>
        <p:txBody>
          <a:bodyPr/>
          <a:lstStyle/>
          <a:p>
            <a:endParaRPr lang="en-US"/>
          </a:p>
        </p:txBody>
      </p:sp>
      <p:sp>
        <p:nvSpPr>
          <p:cNvPr id="5" name="4 Marcador de número de diapositiva"/>
          <p:cNvSpPr>
            <a:spLocks noGrp="1"/>
          </p:cNvSpPr>
          <p:nvPr>
            <p:ph type="sldNum" sz="quarter" idx="12"/>
          </p:nvPr>
        </p:nvSpPr>
        <p:spPr/>
        <p:txBody>
          <a:bodyPr/>
          <a:lstStyle/>
          <a:p>
            <a:fld id="{EC790100-347E-453A-9EA8-FBE1EF252F32}" type="slidenum">
              <a:rPr lang="en-US" smtClean="0"/>
              <a:pPr/>
              <a:t>‹Nr.›</a:t>
            </a:fld>
            <a:endParaRPr lang="en-US"/>
          </a:p>
        </p:txBody>
      </p:sp>
    </p:spTree>
    <p:extLst>
      <p:ext uri="{BB962C8B-B14F-4D97-AF65-F5344CB8AC3E}">
        <p14:creationId xmlns:p14="http://schemas.microsoft.com/office/powerpoint/2010/main" val="36920206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EAEEEEF-FFAE-4058-A325-CE9C1865A408}" type="datetimeFigureOut">
              <a:rPr lang="en-US" smtClean="0"/>
              <a:pPr/>
              <a:t>30/05/13</a:t>
            </a:fld>
            <a:endParaRPr lang="en-US"/>
          </a:p>
        </p:txBody>
      </p:sp>
      <p:sp>
        <p:nvSpPr>
          <p:cNvPr id="3" name="2 Marcador de pie de página"/>
          <p:cNvSpPr>
            <a:spLocks noGrp="1"/>
          </p:cNvSpPr>
          <p:nvPr>
            <p:ph type="ftr" sz="quarter" idx="11"/>
          </p:nvPr>
        </p:nvSpPr>
        <p:spPr/>
        <p:txBody>
          <a:bodyPr/>
          <a:lstStyle/>
          <a:p>
            <a:endParaRPr lang="en-US"/>
          </a:p>
        </p:txBody>
      </p:sp>
      <p:sp>
        <p:nvSpPr>
          <p:cNvPr id="4" name="3 Marcador de número de diapositiva"/>
          <p:cNvSpPr>
            <a:spLocks noGrp="1"/>
          </p:cNvSpPr>
          <p:nvPr>
            <p:ph type="sldNum" sz="quarter" idx="12"/>
          </p:nvPr>
        </p:nvSpPr>
        <p:spPr/>
        <p:txBody>
          <a:bodyPr/>
          <a:lstStyle/>
          <a:p>
            <a:fld id="{EC790100-347E-453A-9EA8-FBE1EF252F32}" type="slidenum">
              <a:rPr lang="en-US" smtClean="0"/>
              <a:pPr/>
              <a:t>‹Nr.›</a:t>
            </a:fld>
            <a:endParaRPr lang="en-US"/>
          </a:p>
        </p:txBody>
      </p:sp>
    </p:spTree>
    <p:extLst>
      <p:ext uri="{BB962C8B-B14F-4D97-AF65-F5344CB8AC3E}">
        <p14:creationId xmlns:p14="http://schemas.microsoft.com/office/powerpoint/2010/main" val="2611342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14350" y="258763"/>
            <a:ext cx="3387725" cy="1096962"/>
          </a:xfr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4025900" y="258763"/>
            <a:ext cx="5756275" cy="5529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514350" y="1355725"/>
            <a:ext cx="3387725" cy="4432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EAEEEEF-FFAE-4058-A325-CE9C1865A408}" type="datetimeFigureOut">
              <a:rPr lang="en-US" smtClean="0"/>
              <a:pPr/>
              <a:t>30/05/13</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EC790100-347E-453A-9EA8-FBE1EF252F32}" type="slidenum">
              <a:rPr lang="en-US" smtClean="0"/>
              <a:pPr/>
              <a:t>‹Nr.›</a:t>
            </a:fld>
            <a:endParaRPr lang="en-US"/>
          </a:p>
        </p:txBody>
      </p:sp>
    </p:spTree>
    <p:extLst>
      <p:ext uri="{BB962C8B-B14F-4D97-AF65-F5344CB8AC3E}">
        <p14:creationId xmlns:p14="http://schemas.microsoft.com/office/powerpoint/2010/main" val="66178167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017713" y="4535488"/>
            <a:ext cx="6178550" cy="536575"/>
          </a:xfr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2017713" y="579438"/>
            <a:ext cx="6178550" cy="38877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Marcador de texto"/>
          <p:cNvSpPr>
            <a:spLocks noGrp="1"/>
          </p:cNvSpPr>
          <p:nvPr>
            <p:ph type="body" sz="half" idx="2"/>
          </p:nvPr>
        </p:nvSpPr>
        <p:spPr>
          <a:xfrm>
            <a:off x="2017713" y="5072063"/>
            <a:ext cx="6178550" cy="760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EAEEEEF-FFAE-4058-A325-CE9C1865A408}" type="datetimeFigureOut">
              <a:rPr lang="en-US" smtClean="0"/>
              <a:pPr/>
              <a:t>30/05/13</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EC790100-347E-453A-9EA8-FBE1EF252F32}" type="slidenum">
              <a:rPr lang="en-US" smtClean="0"/>
              <a:pPr/>
              <a:t>‹Nr.›</a:t>
            </a:fld>
            <a:endParaRPr lang="en-US"/>
          </a:p>
        </p:txBody>
      </p:sp>
    </p:spTree>
    <p:extLst>
      <p:ext uri="{BB962C8B-B14F-4D97-AF65-F5344CB8AC3E}">
        <p14:creationId xmlns:p14="http://schemas.microsoft.com/office/powerpoint/2010/main" val="164199442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8EAEEEEF-FFAE-4058-A325-CE9C1865A408}" type="datetimeFigureOut">
              <a:rPr lang="en-US" smtClean="0"/>
              <a:pPr/>
              <a:t>30/05/13</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EC790100-347E-453A-9EA8-FBE1EF252F32}" type="slidenum">
              <a:rPr lang="en-US" smtClean="0"/>
              <a:pPr/>
              <a:t>‹Nr.›</a:t>
            </a:fld>
            <a:endParaRPr lang="en-US"/>
          </a:p>
        </p:txBody>
      </p:sp>
    </p:spTree>
    <p:extLst>
      <p:ext uri="{BB962C8B-B14F-4D97-AF65-F5344CB8AC3E}">
        <p14:creationId xmlns:p14="http://schemas.microsoft.com/office/powerpoint/2010/main" val="307384806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466013" y="258763"/>
            <a:ext cx="2316162" cy="5529262"/>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514350" y="258763"/>
            <a:ext cx="6799263" cy="55292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8EAEEEEF-FFAE-4058-A325-CE9C1865A408}" type="datetimeFigureOut">
              <a:rPr lang="en-US" smtClean="0"/>
              <a:pPr/>
              <a:t>30/05/13</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EC790100-347E-453A-9EA8-FBE1EF252F32}" type="slidenum">
              <a:rPr lang="en-US" smtClean="0"/>
              <a:pPr/>
              <a:t>‹Nr.›</a:t>
            </a:fld>
            <a:endParaRPr lang="en-US"/>
          </a:p>
        </p:txBody>
      </p:sp>
    </p:spTree>
    <p:extLst>
      <p:ext uri="{BB962C8B-B14F-4D97-AF65-F5344CB8AC3E}">
        <p14:creationId xmlns:p14="http://schemas.microsoft.com/office/powerpoint/2010/main" val="2478571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9437923"/>
      </p:ext>
    </p:extLst>
  </p:cSld>
  <p:clrMapOvr>
    <a:masterClrMapping/>
  </p:clrMapOvr>
  <p:transition xmlns:p14="http://schemas.microsoft.com/office/powerpoint/2010/main"/>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71525" y="2012950"/>
            <a:ext cx="8753475" cy="1389063"/>
          </a:xfr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544638" y="3671888"/>
            <a:ext cx="7207250" cy="1655762"/>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3 Marcador de fecha"/>
          <p:cNvSpPr>
            <a:spLocks noGrp="1"/>
          </p:cNvSpPr>
          <p:nvPr>
            <p:ph type="dt" sz="half" idx="10"/>
          </p:nvPr>
        </p:nvSpPr>
        <p:spPr/>
        <p:txBody>
          <a:bodyPr/>
          <a:lstStyle/>
          <a:p>
            <a:fld id="{BDE0E764-A8C0-4DBC-8FEA-95194FBBCCD7}" type="datetimeFigureOut">
              <a:rPr lang="en-US" smtClean="0"/>
              <a:pPr/>
              <a:t>30/05/13</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D32ED2E5-A39C-4EAA-B63A-91D0F1F8C1DA}" type="slidenum">
              <a:rPr lang="en-US" smtClean="0"/>
              <a:pPr/>
              <a:t>‹Nr.›</a:t>
            </a:fld>
            <a:endParaRPr lang="en-US"/>
          </a:p>
        </p:txBody>
      </p:sp>
    </p:spTree>
    <p:extLst>
      <p:ext uri="{BB962C8B-B14F-4D97-AF65-F5344CB8AC3E}">
        <p14:creationId xmlns:p14="http://schemas.microsoft.com/office/powerpoint/2010/main" val="17909264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BDE0E764-A8C0-4DBC-8FEA-95194FBBCCD7}" type="datetimeFigureOut">
              <a:rPr lang="en-US" smtClean="0"/>
              <a:pPr/>
              <a:t>30/05/13</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D32ED2E5-A39C-4EAA-B63A-91D0F1F8C1DA}" type="slidenum">
              <a:rPr lang="en-US" smtClean="0"/>
              <a:pPr/>
              <a:t>‹Nr.›</a:t>
            </a:fld>
            <a:endParaRPr lang="en-US"/>
          </a:p>
        </p:txBody>
      </p:sp>
    </p:spTree>
    <p:extLst>
      <p:ext uri="{BB962C8B-B14F-4D97-AF65-F5344CB8AC3E}">
        <p14:creationId xmlns:p14="http://schemas.microsoft.com/office/powerpoint/2010/main" val="216826297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812800" y="4164013"/>
            <a:ext cx="8751888" cy="1287462"/>
          </a:xfr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812800" y="2746375"/>
            <a:ext cx="8751888" cy="14176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BDE0E764-A8C0-4DBC-8FEA-95194FBBCCD7}" type="datetimeFigureOut">
              <a:rPr lang="en-US" smtClean="0"/>
              <a:pPr/>
              <a:t>30/05/13</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D32ED2E5-A39C-4EAA-B63A-91D0F1F8C1DA}" type="slidenum">
              <a:rPr lang="en-US" smtClean="0"/>
              <a:pPr/>
              <a:t>‹Nr.›</a:t>
            </a:fld>
            <a:endParaRPr lang="en-US"/>
          </a:p>
        </p:txBody>
      </p:sp>
    </p:spTree>
    <p:extLst>
      <p:ext uri="{BB962C8B-B14F-4D97-AF65-F5344CB8AC3E}">
        <p14:creationId xmlns:p14="http://schemas.microsoft.com/office/powerpoint/2010/main" val="57531054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514350" y="1511300"/>
            <a:ext cx="4557713"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5224463" y="1511300"/>
            <a:ext cx="4557712"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p>
            <a:fld id="{BDE0E764-A8C0-4DBC-8FEA-95194FBBCCD7}" type="datetimeFigureOut">
              <a:rPr lang="en-US" smtClean="0"/>
              <a:pPr/>
              <a:t>30/05/13</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D32ED2E5-A39C-4EAA-B63A-91D0F1F8C1DA}" type="slidenum">
              <a:rPr lang="en-US" smtClean="0"/>
              <a:pPr/>
              <a:t>‹Nr.›</a:t>
            </a:fld>
            <a:endParaRPr lang="en-US"/>
          </a:p>
        </p:txBody>
      </p:sp>
    </p:spTree>
    <p:extLst>
      <p:ext uri="{BB962C8B-B14F-4D97-AF65-F5344CB8AC3E}">
        <p14:creationId xmlns:p14="http://schemas.microsoft.com/office/powerpoint/2010/main" val="128549592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514350" y="1450975"/>
            <a:ext cx="4549775" cy="6048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514350" y="2055813"/>
            <a:ext cx="4549775" cy="37322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5230813" y="1450975"/>
            <a:ext cx="4551362" cy="6048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230813" y="2055813"/>
            <a:ext cx="4551362" cy="37322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p>
            <a:fld id="{BDE0E764-A8C0-4DBC-8FEA-95194FBBCCD7}" type="datetimeFigureOut">
              <a:rPr lang="en-US" smtClean="0"/>
              <a:pPr/>
              <a:t>30/05/13</a:t>
            </a:fld>
            <a:endParaRPr lang="en-US"/>
          </a:p>
        </p:txBody>
      </p:sp>
      <p:sp>
        <p:nvSpPr>
          <p:cNvPr id="8" name="7 Marcador de pie de página"/>
          <p:cNvSpPr>
            <a:spLocks noGrp="1"/>
          </p:cNvSpPr>
          <p:nvPr>
            <p:ph type="ftr" sz="quarter" idx="11"/>
          </p:nvPr>
        </p:nvSpPr>
        <p:spPr/>
        <p:txBody>
          <a:bodyPr/>
          <a:lstStyle/>
          <a:p>
            <a:endParaRPr lang="en-US"/>
          </a:p>
        </p:txBody>
      </p:sp>
      <p:sp>
        <p:nvSpPr>
          <p:cNvPr id="9" name="8 Marcador de número de diapositiva"/>
          <p:cNvSpPr>
            <a:spLocks noGrp="1"/>
          </p:cNvSpPr>
          <p:nvPr>
            <p:ph type="sldNum" sz="quarter" idx="12"/>
          </p:nvPr>
        </p:nvSpPr>
        <p:spPr/>
        <p:txBody>
          <a:bodyPr/>
          <a:lstStyle/>
          <a:p>
            <a:fld id="{D32ED2E5-A39C-4EAA-B63A-91D0F1F8C1DA}" type="slidenum">
              <a:rPr lang="en-US" smtClean="0"/>
              <a:pPr/>
              <a:t>‹Nr.›</a:t>
            </a:fld>
            <a:endParaRPr lang="en-US"/>
          </a:p>
        </p:txBody>
      </p:sp>
    </p:spTree>
    <p:extLst>
      <p:ext uri="{BB962C8B-B14F-4D97-AF65-F5344CB8AC3E}">
        <p14:creationId xmlns:p14="http://schemas.microsoft.com/office/powerpoint/2010/main" val="161361173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p>
            <a:fld id="{BDE0E764-A8C0-4DBC-8FEA-95194FBBCCD7}" type="datetimeFigureOut">
              <a:rPr lang="en-US" smtClean="0"/>
              <a:pPr/>
              <a:t>30/05/13</a:t>
            </a:fld>
            <a:endParaRPr lang="en-US"/>
          </a:p>
        </p:txBody>
      </p:sp>
      <p:sp>
        <p:nvSpPr>
          <p:cNvPr id="4" name="3 Marcador de pie de página"/>
          <p:cNvSpPr>
            <a:spLocks noGrp="1"/>
          </p:cNvSpPr>
          <p:nvPr>
            <p:ph type="ftr" sz="quarter" idx="11"/>
          </p:nvPr>
        </p:nvSpPr>
        <p:spPr/>
        <p:txBody>
          <a:bodyPr/>
          <a:lstStyle/>
          <a:p>
            <a:endParaRPr lang="en-US"/>
          </a:p>
        </p:txBody>
      </p:sp>
      <p:sp>
        <p:nvSpPr>
          <p:cNvPr id="5" name="4 Marcador de número de diapositiva"/>
          <p:cNvSpPr>
            <a:spLocks noGrp="1"/>
          </p:cNvSpPr>
          <p:nvPr>
            <p:ph type="sldNum" sz="quarter" idx="12"/>
          </p:nvPr>
        </p:nvSpPr>
        <p:spPr/>
        <p:txBody>
          <a:bodyPr/>
          <a:lstStyle/>
          <a:p>
            <a:fld id="{D32ED2E5-A39C-4EAA-B63A-91D0F1F8C1DA}" type="slidenum">
              <a:rPr lang="en-US" smtClean="0"/>
              <a:pPr/>
              <a:t>‹Nr.›</a:t>
            </a:fld>
            <a:endParaRPr lang="en-US"/>
          </a:p>
        </p:txBody>
      </p:sp>
    </p:spTree>
    <p:extLst>
      <p:ext uri="{BB962C8B-B14F-4D97-AF65-F5344CB8AC3E}">
        <p14:creationId xmlns:p14="http://schemas.microsoft.com/office/powerpoint/2010/main" val="422564857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DE0E764-A8C0-4DBC-8FEA-95194FBBCCD7}" type="datetimeFigureOut">
              <a:rPr lang="en-US" smtClean="0"/>
              <a:pPr/>
              <a:t>30/05/13</a:t>
            </a:fld>
            <a:endParaRPr lang="en-US"/>
          </a:p>
        </p:txBody>
      </p:sp>
      <p:sp>
        <p:nvSpPr>
          <p:cNvPr id="3" name="2 Marcador de pie de página"/>
          <p:cNvSpPr>
            <a:spLocks noGrp="1"/>
          </p:cNvSpPr>
          <p:nvPr>
            <p:ph type="ftr" sz="quarter" idx="11"/>
          </p:nvPr>
        </p:nvSpPr>
        <p:spPr/>
        <p:txBody>
          <a:bodyPr/>
          <a:lstStyle/>
          <a:p>
            <a:endParaRPr lang="en-US"/>
          </a:p>
        </p:txBody>
      </p:sp>
      <p:sp>
        <p:nvSpPr>
          <p:cNvPr id="4" name="3 Marcador de número de diapositiva"/>
          <p:cNvSpPr>
            <a:spLocks noGrp="1"/>
          </p:cNvSpPr>
          <p:nvPr>
            <p:ph type="sldNum" sz="quarter" idx="12"/>
          </p:nvPr>
        </p:nvSpPr>
        <p:spPr/>
        <p:txBody>
          <a:bodyPr/>
          <a:lstStyle/>
          <a:p>
            <a:fld id="{D32ED2E5-A39C-4EAA-B63A-91D0F1F8C1DA}" type="slidenum">
              <a:rPr lang="en-US" smtClean="0"/>
              <a:pPr/>
              <a:t>‹Nr.›</a:t>
            </a:fld>
            <a:endParaRPr lang="en-US"/>
          </a:p>
        </p:txBody>
      </p:sp>
    </p:spTree>
    <p:extLst>
      <p:ext uri="{BB962C8B-B14F-4D97-AF65-F5344CB8AC3E}">
        <p14:creationId xmlns:p14="http://schemas.microsoft.com/office/powerpoint/2010/main" val="281373849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14350" y="258763"/>
            <a:ext cx="3387725" cy="1096962"/>
          </a:xfr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4025900" y="258763"/>
            <a:ext cx="5756275" cy="5529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514350" y="1355725"/>
            <a:ext cx="3387725" cy="4432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DE0E764-A8C0-4DBC-8FEA-95194FBBCCD7}" type="datetimeFigureOut">
              <a:rPr lang="en-US" smtClean="0"/>
              <a:pPr/>
              <a:t>30/05/13</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D32ED2E5-A39C-4EAA-B63A-91D0F1F8C1DA}" type="slidenum">
              <a:rPr lang="en-US" smtClean="0"/>
              <a:pPr/>
              <a:t>‹Nr.›</a:t>
            </a:fld>
            <a:endParaRPr lang="en-US"/>
          </a:p>
        </p:txBody>
      </p:sp>
    </p:spTree>
    <p:extLst>
      <p:ext uri="{BB962C8B-B14F-4D97-AF65-F5344CB8AC3E}">
        <p14:creationId xmlns:p14="http://schemas.microsoft.com/office/powerpoint/2010/main" val="19125471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017713" y="4535488"/>
            <a:ext cx="6178550" cy="536575"/>
          </a:xfr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2017713" y="579438"/>
            <a:ext cx="6178550" cy="38877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Marcador de texto"/>
          <p:cNvSpPr>
            <a:spLocks noGrp="1"/>
          </p:cNvSpPr>
          <p:nvPr>
            <p:ph type="body" sz="half" idx="2"/>
          </p:nvPr>
        </p:nvSpPr>
        <p:spPr>
          <a:xfrm>
            <a:off x="2017713" y="5072063"/>
            <a:ext cx="6178550" cy="760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DE0E764-A8C0-4DBC-8FEA-95194FBBCCD7}" type="datetimeFigureOut">
              <a:rPr lang="en-US" smtClean="0"/>
              <a:pPr/>
              <a:t>30/05/13</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D32ED2E5-A39C-4EAA-B63A-91D0F1F8C1DA}" type="slidenum">
              <a:rPr lang="en-US" smtClean="0"/>
              <a:pPr/>
              <a:t>‹Nr.›</a:t>
            </a:fld>
            <a:endParaRPr lang="en-US"/>
          </a:p>
        </p:txBody>
      </p:sp>
    </p:spTree>
    <p:extLst>
      <p:ext uri="{BB962C8B-B14F-4D97-AF65-F5344CB8AC3E}">
        <p14:creationId xmlns:p14="http://schemas.microsoft.com/office/powerpoint/2010/main" val="123519009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BDE0E764-A8C0-4DBC-8FEA-95194FBBCCD7}" type="datetimeFigureOut">
              <a:rPr lang="en-US" smtClean="0"/>
              <a:pPr/>
              <a:t>30/05/13</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D32ED2E5-A39C-4EAA-B63A-91D0F1F8C1DA}" type="slidenum">
              <a:rPr lang="en-US" smtClean="0"/>
              <a:pPr/>
              <a:t>‹Nr.›</a:t>
            </a:fld>
            <a:endParaRPr lang="en-US"/>
          </a:p>
        </p:txBody>
      </p:sp>
    </p:spTree>
    <p:extLst>
      <p:ext uri="{BB962C8B-B14F-4D97-AF65-F5344CB8AC3E}">
        <p14:creationId xmlns:p14="http://schemas.microsoft.com/office/powerpoint/2010/main" val="3937918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14350" y="258763"/>
            <a:ext cx="3387725" cy="1096962"/>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4025900" y="258763"/>
            <a:ext cx="5756275" cy="5529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514350" y="1355725"/>
            <a:ext cx="3387725" cy="4432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3215823265"/>
      </p:ext>
    </p:extLst>
  </p:cSld>
  <p:clrMapOvr>
    <a:masterClrMapping/>
  </p:clrMapOvr>
  <p:transition xmlns:p14="http://schemas.microsoft.com/office/powerpoint/2010/main"/>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466013" y="258763"/>
            <a:ext cx="2316162" cy="5529262"/>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514350" y="258763"/>
            <a:ext cx="6799263" cy="55292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BDE0E764-A8C0-4DBC-8FEA-95194FBBCCD7}" type="datetimeFigureOut">
              <a:rPr lang="en-US" smtClean="0"/>
              <a:pPr/>
              <a:t>30/05/13</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D32ED2E5-A39C-4EAA-B63A-91D0F1F8C1DA}" type="slidenum">
              <a:rPr lang="en-US" smtClean="0"/>
              <a:pPr/>
              <a:t>‹Nr.›</a:t>
            </a:fld>
            <a:endParaRPr lang="en-US"/>
          </a:p>
        </p:txBody>
      </p:sp>
    </p:spTree>
    <p:extLst>
      <p:ext uri="{BB962C8B-B14F-4D97-AF65-F5344CB8AC3E}">
        <p14:creationId xmlns:p14="http://schemas.microsoft.com/office/powerpoint/2010/main" val="206563784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71525" y="2012950"/>
            <a:ext cx="8753475" cy="1389063"/>
          </a:xfr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544638" y="3671888"/>
            <a:ext cx="7207250" cy="1655762"/>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3 Marcador de fecha"/>
          <p:cNvSpPr>
            <a:spLocks noGrp="1"/>
          </p:cNvSpPr>
          <p:nvPr>
            <p:ph type="dt" sz="half" idx="10"/>
          </p:nvPr>
        </p:nvSpPr>
        <p:spPr/>
        <p:txBody>
          <a:bodyPr/>
          <a:lstStyle/>
          <a:p>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B859DC40-E795-492D-995F-33BADF08EF38}" type="slidenum">
              <a:rPr lang="en-US" smtClean="0"/>
              <a:pPr/>
              <a:t>‹Nr.›</a:t>
            </a:fld>
            <a:endParaRPr lang="en-US"/>
          </a:p>
        </p:txBody>
      </p:sp>
    </p:spTree>
    <p:extLst>
      <p:ext uri="{BB962C8B-B14F-4D97-AF65-F5344CB8AC3E}">
        <p14:creationId xmlns:p14="http://schemas.microsoft.com/office/powerpoint/2010/main" val="308548209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B859DC40-E795-492D-995F-33BADF08EF38}" type="slidenum">
              <a:rPr lang="en-US" smtClean="0"/>
              <a:pPr/>
              <a:t>‹Nr.›</a:t>
            </a:fld>
            <a:endParaRPr lang="en-US"/>
          </a:p>
        </p:txBody>
      </p:sp>
    </p:spTree>
    <p:extLst>
      <p:ext uri="{BB962C8B-B14F-4D97-AF65-F5344CB8AC3E}">
        <p14:creationId xmlns:p14="http://schemas.microsoft.com/office/powerpoint/2010/main" val="161980226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812800" y="4164013"/>
            <a:ext cx="8751888" cy="1287462"/>
          </a:xfr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812800" y="2746375"/>
            <a:ext cx="8751888" cy="14176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B859DC40-E795-492D-995F-33BADF08EF38}" type="slidenum">
              <a:rPr lang="en-US" smtClean="0"/>
              <a:pPr/>
              <a:t>‹Nr.›</a:t>
            </a:fld>
            <a:endParaRPr lang="en-US"/>
          </a:p>
        </p:txBody>
      </p:sp>
    </p:spTree>
    <p:extLst>
      <p:ext uri="{BB962C8B-B14F-4D97-AF65-F5344CB8AC3E}">
        <p14:creationId xmlns:p14="http://schemas.microsoft.com/office/powerpoint/2010/main" val="277707208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514350" y="1511300"/>
            <a:ext cx="4557713"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5224463" y="1511300"/>
            <a:ext cx="4557712"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p>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B859DC40-E795-492D-995F-33BADF08EF38}" type="slidenum">
              <a:rPr lang="en-US" smtClean="0"/>
              <a:pPr/>
              <a:t>‹Nr.›</a:t>
            </a:fld>
            <a:endParaRPr lang="en-US"/>
          </a:p>
        </p:txBody>
      </p:sp>
    </p:spTree>
    <p:extLst>
      <p:ext uri="{BB962C8B-B14F-4D97-AF65-F5344CB8AC3E}">
        <p14:creationId xmlns:p14="http://schemas.microsoft.com/office/powerpoint/2010/main" val="222954396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514350" y="1450975"/>
            <a:ext cx="4549775" cy="6048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514350" y="2055813"/>
            <a:ext cx="4549775" cy="37322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5230813" y="1450975"/>
            <a:ext cx="4551362" cy="6048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230813" y="2055813"/>
            <a:ext cx="4551362" cy="37322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p>
            <a:endParaRPr lang="en-US"/>
          </a:p>
        </p:txBody>
      </p:sp>
      <p:sp>
        <p:nvSpPr>
          <p:cNvPr id="8" name="7 Marcador de pie de página"/>
          <p:cNvSpPr>
            <a:spLocks noGrp="1"/>
          </p:cNvSpPr>
          <p:nvPr>
            <p:ph type="ftr" sz="quarter" idx="11"/>
          </p:nvPr>
        </p:nvSpPr>
        <p:spPr/>
        <p:txBody>
          <a:bodyPr/>
          <a:lstStyle/>
          <a:p>
            <a:endParaRPr lang="en-US"/>
          </a:p>
        </p:txBody>
      </p:sp>
      <p:sp>
        <p:nvSpPr>
          <p:cNvPr id="9" name="8 Marcador de número de diapositiva"/>
          <p:cNvSpPr>
            <a:spLocks noGrp="1"/>
          </p:cNvSpPr>
          <p:nvPr>
            <p:ph type="sldNum" sz="quarter" idx="12"/>
          </p:nvPr>
        </p:nvSpPr>
        <p:spPr/>
        <p:txBody>
          <a:bodyPr/>
          <a:lstStyle/>
          <a:p>
            <a:fld id="{B859DC40-E795-492D-995F-33BADF08EF38}" type="slidenum">
              <a:rPr lang="en-US" smtClean="0"/>
              <a:pPr/>
              <a:t>‹Nr.›</a:t>
            </a:fld>
            <a:endParaRPr lang="en-US"/>
          </a:p>
        </p:txBody>
      </p:sp>
    </p:spTree>
    <p:extLst>
      <p:ext uri="{BB962C8B-B14F-4D97-AF65-F5344CB8AC3E}">
        <p14:creationId xmlns:p14="http://schemas.microsoft.com/office/powerpoint/2010/main" val="111863596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p>
            <a:endParaRPr lang="en-US"/>
          </a:p>
        </p:txBody>
      </p:sp>
      <p:sp>
        <p:nvSpPr>
          <p:cNvPr id="4" name="3 Marcador de pie de página"/>
          <p:cNvSpPr>
            <a:spLocks noGrp="1"/>
          </p:cNvSpPr>
          <p:nvPr>
            <p:ph type="ftr" sz="quarter" idx="11"/>
          </p:nvPr>
        </p:nvSpPr>
        <p:spPr/>
        <p:txBody>
          <a:bodyPr/>
          <a:lstStyle/>
          <a:p>
            <a:endParaRPr lang="en-US"/>
          </a:p>
        </p:txBody>
      </p:sp>
      <p:sp>
        <p:nvSpPr>
          <p:cNvPr id="5" name="4 Marcador de número de diapositiva"/>
          <p:cNvSpPr>
            <a:spLocks noGrp="1"/>
          </p:cNvSpPr>
          <p:nvPr>
            <p:ph type="sldNum" sz="quarter" idx="12"/>
          </p:nvPr>
        </p:nvSpPr>
        <p:spPr/>
        <p:txBody>
          <a:bodyPr/>
          <a:lstStyle/>
          <a:p>
            <a:fld id="{B859DC40-E795-492D-995F-33BADF08EF38}" type="slidenum">
              <a:rPr lang="en-US" smtClean="0"/>
              <a:pPr/>
              <a:t>‹Nr.›</a:t>
            </a:fld>
            <a:endParaRPr lang="en-US"/>
          </a:p>
        </p:txBody>
      </p:sp>
    </p:spTree>
    <p:extLst>
      <p:ext uri="{BB962C8B-B14F-4D97-AF65-F5344CB8AC3E}">
        <p14:creationId xmlns:p14="http://schemas.microsoft.com/office/powerpoint/2010/main" val="61401895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endParaRPr lang="en-US"/>
          </a:p>
        </p:txBody>
      </p:sp>
      <p:sp>
        <p:nvSpPr>
          <p:cNvPr id="3" name="2 Marcador de pie de página"/>
          <p:cNvSpPr>
            <a:spLocks noGrp="1"/>
          </p:cNvSpPr>
          <p:nvPr>
            <p:ph type="ftr" sz="quarter" idx="11"/>
          </p:nvPr>
        </p:nvSpPr>
        <p:spPr/>
        <p:txBody>
          <a:bodyPr/>
          <a:lstStyle/>
          <a:p>
            <a:endParaRPr lang="en-US"/>
          </a:p>
        </p:txBody>
      </p:sp>
      <p:sp>
        <p:nvSpPr>
          <p:cNvPr id="4" name="3 Marcador de número de diapositiva"/>
          <p:cNvSpPr>
            <a:spLocks noGrp="1"/>
          </p:cNvSpPr>
          <p:nvPr>
            <p:ph type="sldNum" sz="quarter" idx="12"/>
          </p:nvPr>
        </p:nvSpPr>
        <p:spPr/>
        <p:txBody>
          <a:bodyPr/>
          <a:lstStyle/>
          <a:p>
            <a:fld id="{B859DC40-E795-492D-995F-33BADF08EF38}" type="slidenum">
              <a:rPr lang="en-US" smtClean="0"/>
              <a:pPr/>
              <a:t>‹Nr.›</a:t>
            </a:fld>
            <a:endParaRPr lang="en-US"/>
          </a:p>
        </p:txBody>
      </p:sp>
    </p:spTree>
    <p:extLst>
      <p:ext uri="{BB962C8B-B14F-4D97-AF65-F5344CB8AC3E}">
        <p14:creationId xmlns:p14="http://schemas.microsoft.com/office/powerpoint/2010/main" val="72854195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14350" y="258763"/>
            <a:ext cx="3387725" cy="1096962"/>
          </a:xfr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4025900" y="258763"/>
            <a:ext cx="5756275" cy="5529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514350" y="1355725"/>
            <a:ext cx="3387725" cy="4432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B859DC40-E795-492D-995F-33BADF08EF38}" type="slidenum">
              <a:rPr lang="en-US" smtClean="0"/>
              <a:pPr/>
              <a:t>‹Nr.›</a:t>
            </a:fld>
            <a:endParaRPr lang="en-US"/>
          </a:p>
        </p:txBody>
      </p:sp>
    </p:spTree>
    <p:extLst>
      <p:ext uri="{BB962C8B-B14F-4D97-AF65-F5344CB8AC3E}">
        <p14:creationId xmlns:p14="http://schemas.microsoft.com/office/powerpoint/2010/main" val="91972116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017713" y="4535488"/>
            <a:ext cx="6178550" cy="536575"/>
          </a:xfr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2017713" y="579438"/>
            <a:ext cx="6178550" cy="38877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Marcador de texto"/>
          <p:cNvSpPr>
            <a:spLocks noGrp="1"/>
          </p:cNvSpPr>
          <p:nvPr>
            <p:ph type="body" sz="half" idx="2"/>
          </p:nvPr>
        </p:nvSpPr>
        <p:spPr>
          <a:xfrm>
            <a:off x="2017713" y="5072063"/>
            <a:ext cx="6178550" cy="760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B859DC40-E795-492D-995F-33BADF08EF38}" type="slidenum">
              <a:rPr lang="en-US" smtClean="0"/>
              <a:pPr/>
              <a:t>‹Nr.›</a:t>
            </a:fld>
            <a:endParaRPr lang="en-US"/>
          </a:p>
        </p:txBody>
      </p:sp>
    </p:spTree>
    <p:extLst>
      <p:ext uri="{BB962C8B-B14F-4D97-AF65-F5344CB8AC3E}">
        <p14:creationId xmlns:p14="http://schemas.microsoft.com/office/powerpoint/2010/main" val="1948865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017713" y="4535488"/>
            <a:ext cx="6178550" cy="536575"/>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017713" y="579438"/>
            <a:ext cx="6178550" cy="38877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2017713" y="5072063"/>
            <a:ext cx="6178550" cy="760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609052041"/>
      </p:ext>
    </p:extLst>
  </p:cSld>
  <p:clrMapOvr>
    <a:masterClrMapping/>
  </p:clrMapOvr>
  <p:transition xmlns:p14="http://schemas.microsoft.com/office/powerpoint/2010/main"/>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B859DC40-E795-492D-995F-33BADF08EF38}" type="slidenum">
              <a:rPr lang="en-US" smtClean="0"/>
              <a:pPr/>
              <a:t>‹Nr.›</a:t>
            </a:fld>
            <a:endParaRPr lang="en-US"/>
          </a:p>
        </p:txBody>
      </p:sp>
    </p:spTree>
    <p:extLst>
      <p:ext uri="{BB962C8B-B14F-4D97-AF65-F5344CB8AC3E}">
        <p14:creationId xmlns:p14="http://schemas.microsoft.com/office/powerpoint/2010/main" val="267302548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466013" y="258763"/>
            <a:ext cx="2316162" cy="5529262"/>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514350" y="258763"/>
            <a:ext cx="6799263" cy="55292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B859DC40-E795-492D-995F-33BADF08EF38}" type="slidenum">
              <a:rPr lang="en-US" smtClean="0"/>
              <a:pPr/>
              <a:t>‹Nr.›</a:t>
            </a:fld>
            <a:endParaRPr lang="en-US"/>
          </a:p>
        </p:txBody>
      </p:sp>
    </p:spTree>
    <p:extLst>
      <p:ext uri="{BB962C8B-B14F-4D97-AF65-F5344CB8AC3E}">
        <p14:creationId xmlns:p14="http://schemas.microsoft.com/office/powerpoint/2010/main" val="9011562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p>
            <a:endParaRPr lang="en-US"/>
          </a:p>
        </p:txBody>
      </p:sp>
      <p:sp>
        <p:nvSpPr>
          <p:cNvPr id="4" name="3 Marcador de pie de página"/>
          <p:cNvSpPr>
            <a:spLocks noGrp="1"/>
          </p:cNvSpPr>
          <p:nvPr>
            <p:ph type="ftr" sz="quarter" idx="11"/>
          </p:nvPr>
        </p:nvSpPr>
        <p:spPr/>
        <p:txBody>
          <a:bodyPr/>
          <a:lstStyle/>
          <a:p>
            <a:endParaRPr lang="en-US"/>
          </a:p>
        </p:txBody>
      </p:sp>
      <p:sp>
        <p:nvSpPr>
          <p:cNvPr id="5" name="4 Marcador de número de diapositiva"/>
          <p:cNvSpPr>
            <a:spLocks noGrp="1"/>
          </p:cNvSpPr>
          <p:nvPr>
            <p:ph type="sldNum" sz="quarter" idx="12"/>
          </p:nvPr>
        </p:nvSpPr>
        <p:spPr/>
        <p:txBody>
          <a:bodyPr/>
          <a:lstStyle/>
          <a:p>
            <a:fld id="{B859DC40-E795-492D-995F-33BADF08EF38}" type="slidenum">
              <a:rPr lang="en-US" smtClean="0"/>
              <a:pPr/>
              <a:t>‹Nr.›</a:t>
            </a:fld>
            <a:endParaRPr lang="en-US"/>
          </a:p>
        </p:txBody>
      </p:sp>
    </p:spTree>
    <p:extLst>
      <p:ext uri="{BB962C8B-B14F-4D97-AF65-F5344CB8AC3E}">
        <p14:creationId xmlns:p14="http://schemas.microsoft.com/office/powerpoint/2010/main" val="107556705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71525" y="2012950"/>
            <a:ext cx="8753475" cy="1389063"/>
          </a:xfr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544638" y="3671888"/>
            <a:ext cx="7207250" cy="1655762"/>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3 Marcador de fecha"/>
          <p:cNvSpPr>
            <a:spLocks noGrp="1"/>
          </p:cNvSpPr>
          <p:nvPr>
            <p:ph type="dt" sz="half" idx="10"/>
          </p:nvPr>
        </p:nvSpPr>
        <p:spPr/>
        <p:txBody>
          <a:bodyPr/>
          <a:lstStyle/>
          <a:p>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3571B1B0-492B-4FC7-A38F-67FFBEC152A1}" type="slidenum">
              <a:rPr lang="en-US" smtClean="0"/>
              <a:pPr/>
              <a:t>‹Nr.›</a:t>
            </a:fld>
            <a:endParaRPr lang="en-US"/>
          </a:p>
        </p:txBody>
      </p:sp>
    </p:spTree>
    <p:extLst>
      <p:ext uri="{BB962C8B-B14F-4D97-AF65-F5344CB8AC3E}">
        <p14:creationId xmlns:p14="http://schemas.microsoft.com/office/powerpoint/2010/main" val="348997920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3571B1B0-492B-4FC7-A38F-67FFBEC152A1}" type="slidenum">
              <a:rPr lang="en-US" smtClean="0"/>
              <a:pPr/>
              <a:t>‹Nr.›</a:t>
            </a:fld>
            <a:endParaRPr lang="en-US"/>
          </a:p>
        </p:txBody>
      </p:sp>
    </p:spTree>
    <p:extLst>
      <p:ext uri="{BB962C8B-B14F-4D97-AF65-F5344CB8AC3E}">
        <p14:creationId xmlns:p14="http://schemas.microsoft.com/office/powerpoint/2010/main" val="382228644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812800" y="4164013"/>
            <a:ext cx="8751888" cy="1287462"/>
          </a:xfr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812800" y="2746375"/>
            <a:ext cx="8751888" cy="14176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3571B1B0-492B-4FC7-A38F-67FFBEC152A1}" type="slidenum">
              <a:rPr lang="en-US" smtClean="0"/>
              <a:pPr/>
              <a:t>‹Nr.›</a:t>
            </a:fld>
            <a:endParaRPr lang="en-US"/>
          </a:p>
        </p:txBody>
      </p:sp>
    </p:spTree>
    <p:extLst>
      <p:ext uri="{BB962C8B-B14F-4D97-AF65-F5344CB8AC3E}">
        <p14:creationId xmlns:p14="http://schemas.microsoft.com/office/powerpoint/2010/main" val="120011310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514350" y="1511300"/>
            <a:ext cx="4557713"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5224463" y="1511300"/>
            <a:ext cx="4557712"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p>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3571B1B0-492B-4FC7-A38F-67FFBEC152A1}" type="slidenum">
              <a:rPr lang="en-US" smtClean="0"/>
              <a:pPr/>
              <a:t>‹Nr.›</a:t>
            </a:fld>
            <a:endParaRPr lang="en-US"/>
          </a:p>
        </p:txBody>
      </p:sp>
    </p:spTree>
    <p:extLst>
      <p:ext uri="{BB962C8B-B14F-4D97-AF65-F5344CB8AC3E}">
        <p14:creationId xmlns:p14="http://schemas.microsoft.com/office/powerpoint/2010/main" val="12807017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514350" y="1450975"/>
            <a:ext cx="4549775" cy="6048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514350" y="2055813"/>
            <a:ext cx="4549775" cy="37322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5230813" y="1450975"/>
            <a:ext cx="4551362" cy="6048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230813" y="2055813"/>
            <a:ext cx="4551362" cy="37322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p>
            <a:endParaRPr lang="en-US"/>
          </a:p>
        </p:txBody>
      </p:sp>
      <p:sp>
        <p:nvSpPr>
          <p:cNvPr id="8" name="7 Marcador de pie de página"/>
          <p:cNvSpPr>
            <a:spLocks noGrp="1"/>
          </p:cNvSpPr>
          <p:nvPr>
            <p:ph type="ftr" sz="quarter" idx="11"/>
          </p:nvPr>
        </p:nvSpPr>
        <p:spPr/>
        <p:txBody>
          <a:bodyPr/>
          <a:lstStyle/>
          <a:p>
            <a:endParaRPr lang="en-US"/>
          </a:p>
        </p:txBody>
      </p:sp>
      <p:sp>
        <p:nvSpPr>
          <p:cNvPr id="9" name="8 Marcador de número de diapositiva"/>
          <p:cNvSpPr>
            <a:spLocks noGrp="1"/>
          </p:cNvSpPr>
          <p:nvPr>
            <p:ph type="sldNum" sz="quarter" idx="12"/>
          </p:nvPr>
        </p:nvSpPr>
        <p:spPr/>
        <p:txBody>
          <a:bodyPr/>
          <a:lstStyle/>
          <a:p>
            <a:fld id="{3571B1B0-492B-4FC7-A38F-67FFBEC152A1}" type="slidenum">
              <a:rPr lang="en-US" smtClean="0"/>
              <a:pPr/>
              <a:t>‹Nr.›</a:t>
            </a:fld>
            <a:endParaRPr lang="en-US"/>
          </a:p>
        </p:txBody>
      </p:sp>
    </p:spTree>
    <p:extLst>
      <p:ext uri="{BB962C8B-B14F-4D97-AF65-F5344CB8AC3E}">
        <p14:creationId xmlns:p14="http://schemas.microsoft.com/office/powerpoint/2010/main" val="285251996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p>
            <a:endParaRPr lang="en-US"/>
          </a:p>
        </p:txBody>
      </p:sp>
      <p:sp>
        <p:nvSpPr>
          <p:cNvPr id="4" name="3 Marcador de pie de página"/>
          <p:cNvSpPr>
            <a:spLocks noGrp="1"/>
          </p:cNvSpPr>
          <p:nvPr>
            <p:ph type="ftr" sz="quarter" idx="11"/>
          </p:nvPr>
        </p:nvSpPr>
        <p:spPr/>
        <p:txBody>
          <a:bodyPr/>
          <a:lstStyle/>
          <a:p>
            <a:endParaRPr lang="en-US"/>
          </a:p>
        </p:txBody>
      </p:sp>
      <p:sp>
        <p:nvSpPr>
          <p:cNvPr id="5" name="4 Marcador de número de diapositiva"/>
          <p:cNvSpPr>
            <a:spLocks noGrp="1"/>
          </p:cNvSpPr>
          <p:nvPr>
            <p:ph type="sldNum" sz="quarter" idx="12"/>
          </p:nvPr>
        </p:nvSpPr>
        <p:spPr/>
        <p:txBody>
          <a:bodyPr/>
          <a:lstStyle/>
          <a:p>
            <a:fld id="{3571B1B0-492B-4FC7-A38F-67FFBEC152A1}" type="slidenum">
              <a:rPr lang="en-US" smtClean="0"/>
              <a:pPr/>
              <a:t>‹Nr.›</a:t>
            </a:fld>
            <a:endParaRPr lang="en-US"/>
          </a:p>
        </p:txBody>
      </p:sp>
    </p:spTree>
    <p:extLst>
      <p:ext uri="{BB962C8B-B14F-4D97-AF65-F5344CB8AC3E}">
        <p14:creationId xmlns:p14="http://schemas.microsoft.com/office/powerpoint/2010/main" val="410931730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endParaRPr lang="en-US"/>
          </a:p>
        </p:txBody>
      </p:sp>
      <p:sp>
        <p:nvSpPr>
          <p:cNvPr id="3" name="2 Marcador de pie de página"/>
          <p:cNvSpPr>
            <a:spLocks noGrp="1"/>
          </p:cNvSpPr>
          <p:nvPr>
            <p:ph type="ftr" sz="quarter" idx="11"/>
          </p:nvPr>
        </p:nvSpPr>
        <p:spPr/>
        <p:txBody>
          <a:bodyPr/>
          <a:lstStyle/>
          <a:p>
            <a:endParaRPr lang="en-US"/>
          </a:p>
        </p:txBody>
      </p:sp>
      <p:sp>
        <p:nvSpPr>
          <p:cNvPr id="4" name="3 Marcador de número de diapositiva"/>
          <p:cNvSpPr>
            <a:spLocks noGrp="1"/>
          </p:cNvSpPr>
          <p:nvPr>
            <p:ph type="sldNum" sz="quarter" idx="12"/>
          </p:nvPr>
        </p:nvSpPr>
        <p:spPr/>
        <p:txBody>
          <a:bodyPr/>
          <a:lstStyle/>
          <a:p>
            <a:fld id="{3571B1B0-492B-4FC7-A38F-67FFBEC152A1}" type="slidenum">
              <a:rPr lang="en-US" smtClean="0"/>
              <a:pPr/>
              <a:t>‹Nr.›</a:t>
            </a:fld>
            <a:endParaRPr lang="en-US"/>
          </a:p>
        </p:txBody>
      </p:sp>
    </p:spTree>
    <p:extLst>
      <p:ext uri="{BB962C8B-B14F-4D97-AF65-F5344CB8AC3E}">
        <p14:creationId xmlns:p14="http://schemas.microsoft.com/office/powerpoint/2010/main" val="35136027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slideLayout" Target="../slideLayouts/slideLayout46.xml"/><Relationship Id="rId14" Type="http://schemas.openxmlformats.org/officeDocument/2006/relationships/slideLayout" Target="../slideLayouts/slideLayout47.xml"/><Relationship Id="rId15"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8.xml"/><Relationship Id="rId12" Type="http://schemas.openxmlformats.org/officeDocument/2006/relationships/theme" Target="../theme/theme5.xml"/><Relationship Id="rId1" Type="http://schemas.openxmlformats.org/officeDocument/2006/relationships/slideLayout" Target="../slideLayouts/slideLayout48.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9.xml"/><Relationship Id="rId12" Type="http://schemas.openxmlformats.org/officeDocument/2006/relationships/theme" Target="../theme/theme6.xml"/><Relationship Id="rId1" Type="http://schemas.openxmlformats.org/officeDocument/2006/relationships/slideLayout" Target="../slideLayouts/slideLayout59.xml"/><Relationship Id="rId2" Type="http://schemas.openxmlformats.org/officeDocument/2006/relationships/slideLayout" Target="../slideLayouts/slideLayout60.xml"/><Relationship Id="rId3" Type="http://schemas.openxmlformats.org/officeDocument/2006/relationships/slideLayout" Target="../slideLayouts/slideLayout61.xml"/><Relationship Id="rId4" Type="http://schemas.openxmlformats.org/officeDocument/2006/relationships/slideLayout" Target="../slideLayouts/slideLayout62.xml"/><Relationship Id="rId5" Type="http://schemas.openxmlformats.org/officeDocument/2006/relationships/slideLayout" Target="../slideLayouts/slideLayout63.xml"/><Relationship Id="rId6" Type="http://schemas.openxmlformats.org/officeDocument/2006/relationships/slideLayout" Target="../slideLayouts/slideLayout64.xml"/><Relationship Id="rId7" Type="http://schemas.openxmlformats.org/officeDocument/2006/relationships/slideLayout" Target="../slideLayouts/slideLayout65.xml"/><Relationship Id="rId8" Type="http://schemas.openxmlformats.org/officeDocument/2006/relationships/slideLayout" Target="../slideLayouts/slideLayout66.xml"/><Relationship Id="rId9" Type="http://schemas.openxmlformats.org/officeDocument/2006/relationships/slideLayout" Target="../slideLayouts/slideLayout67.xml"/><Relationship Id="rId10"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80.xml"/><Relationship Id="rId12" Type="http://schemas.openxmlformats.org/officeDocument/2006/relationships/theme" Target="../theme/theme7.xml"/><Relationship Id="rId1" Type="http://schemas.openxmlformats.org/officeDocument/2006/relationships/slideLayout" Target="../slideLayouts/slideLayout70.xml"/><Relationship Id="rId2" Type="http://schemas.openxmlformats.org/officeDocument/2006/relationships/slideLayout" Target="../slideLayouts/slideLayout71.xml"/><Relationship Id="rId3" Type="http://schemas.openxmlformats.org/officeDocument/2006/relationships/slideLayout" Target="../slideLayouts/slideLayout72.xml"/><Relationship Id="rId4" Type="http://schemas.openxmlformats.org/officeDocument/2006/relationships/slideLayout" Target="../slideLayouts/slideLayout73.xml"/><Relationship Id="rId5" Type="http://schemas.openxmlformats.org/officeDocument/2006/relationships/slideLayout" Target="../slideLayouts/slideLayout74.xml"/><Relationship Id="rId6" Type="http://schemas.openxmlformats.org/officeDocument/2006/relationships/slideLayout" Target="../slideLayouts/slideLayout75.xml"/><Relationship Id="rId7" Type="http://schemas.openxmlformats.org/officeDocument/2006/relationships/slideLayout" Target="../slideLayouts/slideLayout76.xml"/><Relationship Id="rId8" Type="http://schemas.openxmlformats.org/officeDocument/2006/relationships/slideLayout" Target="../slideLayouts/slideLayout77.xml"/><Relationship Id="rId9" Type="http://schemas.openxmlformats.org/officeDocument/2006/relationships/slideLayout" Target="../slideLayouts/slideLayout78.xml"/><Relationship Id="rId10"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91.xml"/><Relationship Id="rId12" Type="http://schemas.openxmlformats.org/officeDocument/2006/relationships/slideLayout" Target="../slideLayouts/slideLayout92.xml"/><Relationship Id="rId13" Type="http://schemas.openxmlformats.org/officeDocument/2006/relationships/theme" Target="../theme/theme8.xml"/><Relationship Id="rId1" Type="http://schemas.openxmlformats.org/officeDocument/2006/relationships/slideLayout" Target="../slideLayouts/slideLayout81.xml"/><Relationship Id="rId2" Type="http://schemas.openxmlformats.org/officeDocument/2006/relationships/slideLayout" Target="../slideLayouts/slideLayout82.xml"/><Relationship Id="rId3" Type="http://schemas.openxmlformats.org/officeDocument/2006/relationships/slideLayout" Target="../slideLayouts/slideLayout83.xml"/><Relationship Id="rId4" Type="http://schemas.openxmlformats.org/officeDocument/2006/relationships/slideLayout" Target="../slideLayouts/slideLayout84.xml"/><Relationship Id="rId5" Type="http://schemas.openxmlformats.org/officeDocument/2006/relationships/slideLayout" Target="../slideLayouts/slideLayout85.xml"/><Relationship Id="rId6" Type="http://schemas.openxmlformats.org/officeDocument/2006/relationships/slideLayout" Target="../slideLayouts/slideLayout86.xml"/><Relationship Id="rId7" Type="http://schemas.openxmlformats.org/officeDocument/2006/relationships/slideLayout" Target="../slideLayouts/slideLayout87.xml"/><Relationship Id="rId8" Type="http://schemas.openxmlformats.org/officeDocument/2006/relationships/slideLayout" Target="../slideLayouts/slideLayout88.xml"/><Relationship Id="rId9" Type="http://schemas.openxmlformats.org/officeDocument/2006/relationships/slideLayout" Target="../slideLayouts/slideLayout89.xml"/><Relationship Id="rId10" Type="http://schemas.openxmlformats.org/officeDocument/2006/relationships/slideLayout" Target="../slideLayouts/slideLayout90.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03.xml"/><Relationship Id="rId12" Type="http://schemas.openxmlformats.org/officeDocument/2006/relationships/theme" Target="../theme/theme9.xml"/><Relationship Id="rId1" Type="http://schemas.openxmlformats.org/officeDocument/2006/relationships/slideLayout" Target="../slideLayouts/slideLayout93.xml"/><Relationship Id="rId2" Type="http://schemas.openxmlformats.org/officeDocument/2006/relationships/slideLayout" Target="../slideLayouts/slideLayout94.xml"/><Relationship Id="rId3" Type="http://schemas.openxmlformats.org/officeDocument/2006/relationships/slideLayout" Target="../slideLayouts/slideLayout95.xml"/><Relationship Id="rId4" Type="http://schemas.openxmlformats.org/officeDocument/2006/relationships/slideLayout" Target="../slideLayouts/slideLayout96.xml"/><Relationship Id="rId5" Type="http://schemas.openxmlformats.org/officeDocument/2006/relationships/slideLayout" Target="../slideLayouts/slideLayout97.xml"/><Relationship Id="rId6" Type="http://schemas.openxmlformats.org/officeDocument/2006/relationships/slideLayout" Target="../slideLayouts/slideLayout98.xml"/><Relationship Id="rId7" Type="http://schemas.openxmlformats.org/officeDocument/2006/relationships/slideLayout" Target="../slideLayouts/slideLayout99.xml"/><Relationship Id="rId8" Type="http://schemas.openxmlformats.org/officeDocument/2006/relationships/slideLayout" Target="../slideLayouts/slideLayout100.xml"/><Relationship Id="rId9" Type="http://schemas.openxmlformats.org/officeDocument/2006/relationships/slideLayout" Target="../slideLayouts/slideLayout101.xml"/><Relationship Id="rId10"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1 Marcador de título"/>
          <p:cNvSpPr txBox="1">
            <a:spLocks noGrp="1"/>
          </p:cNvSpPr>
          <p:nvPr>
            <p:ph type="title"/>
          </p:nvPr>
        </p:nvSpPr>
        <p:spPr bwMode="auto">
          <a:xfrm>
            <a:off x="514350" y="258763"/>
            <a:ext cx="254635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ctr" anchorCtr="0" compatLnSpc="1">
            <a:prstTxWarp prst="textNoShape">
              <a:avLst/>
            </a:prstTxWarp>
          </a:bodyPr>
          <a:lstStyle/>
          <a:p>
            <a:pPr lvl="0"/>
            <a:endParaRPr lang="es-ES" smtClean="0"/>
          </a:p>
        </p:txBody>
      </p:sp>
      <p:sp>
        <p:nvSpPr>
          <p:cNvPr id="3" name="2 Marcador de texto"/>
          <p:cNvSpPr txBox="1">
            <a:spLocks noGrp="1"/>
          </p:cNvSpPr>
          <p:nvPr>
            <p:ph type="body" idx="1"/>
          </p:nvPr>
        </p:nvSpPr>
        <p:spPr>
          <a:xfrm>
            <a:off x="514350" y="1516063"/>
            <a:ext cx="9266238" cy="4276725"/>
          </a:xfrm>
          <a:prstGeom prst="rect">
            <a:avLst/>
          </a:prstGeom>
          <a:noFill/>
          <a:ln>
            <a:noFill/>
          </a:ln>
        </p:spPr>
        <p:txBody>
          <a:bodyPr lIns="0" tIns="0" rIns="0" bIns="0"/>
          <a:lstStyle>
            <a:defPPr marL="341280" marR="0" lvl="0" indent="-341280" algn="l" hangingPunct="1">
              <a:lnSpc>
                <a:spcPct val="113000"/>
              </a:lnSpc>
              <a:spcBef>
                <a:spcPts val="550"/>
              </a:spcBef>
              <a:spcAft>
                <a:spcPts val="0"/>
              </a:spcAft>
              <a:buClr>
                <a:srgbClr val="997527"/>
              </a:buClr>
              <a:buSzPct val="100000"/>
              <a:buFont typeface="Wingdings" pitchFamily="2"/>
              <a:buNone/>
              <a:tabLst>
                <a:tab pos="107640" algn="l"/>
                <a:tab pos="556919" algn="l"/>
                <a:tab pos="1006199" algn="l"/>
                <a:tab pos="1455480" algn="l"/>
                <a:tab pos="1904760" algn="l"/>
                <a:tab pos="2354040" algn="l"/>
                <a:tab pos="2803319" algn="l"/>
                <a:tab pos="3252600" algn="l"/>
                <a:tab pos="3701879" algn="l"/>
                <a:tab pos="4151159" algn="l"/>
                <a:tab pos="4600439" algn="l"/>
                <a:tab pos="5049719" algn="l"/>
                <a:tab pos="5499000" algn="l"/>
                <a:tab pos="5948279" algn="l"/>
                <a:tab pos="6397560" algn="l"/>
                <a:tab pos="6846840" algn="l"/>
                <a:tab pos="7296119" algn="l"/>
                <a:tab pos="7745400" algn="l"/>
                <a:tab pos="8194319" algn="l"/>
                <a:tab pos="8643600" algn="l"/>
              </a:tabLst>
              <a:defRPr lang="es-ES" sz="2200" b="0" i="0" u="none" strike="noStrike" baseline="0">
                <a:ln>
                  <a:noFill/>
                </a:ln>
                <a:solidFill>
                  <a:srgbClr val="666666"/>
                </a:solidFill>
                <a:latin typeface="Tahoma" pitchFamily="34"/>
                <a:ea typeface="Arial Unicode MS" pitchFamily="2"/>
                <a:cs typeface="Tahoma" pitchFamily="2"/>
              </a:defRPr>
            </a:defPPr>
            <a:lvl1pPr marL="341280" marR="0" lvl="0" indent="-341280" algn="l" hangingPunct="1">
              <a:lnSpc>
                <a:spcPct val="113000"/>
              </a:lnSpc>
              <a:spcBef>
                <a:spcPts val="550"/>
              </a:spcBef>
              <a:spcAft>
                <a:spcPts val="0"/>
              </a:spcAft>
              <a:buClr>
                <a:srgbClr val="997527"/>
              </a:buClr>
              <a:buSzPct val="100000"/>
              <a:buFont typeface="Wingdings" pitchFamily="2"/>
              <a:buChar char=""/>
              <a:tabLst>
                <a:tab pos="107640" algn="l"/>
                <a:tab pos="556919" algn="l"/>
                <a:tab pos="1006199" algn="l"/>
                <a:tab pos="1455480" algn="l"/>
                <a:tab pos="1904760" algn="l"/>
                <a:tab pos="2354040" algn="l"/>
                <a:tab pos="2803319" algn="l"/>
                <a:tab pos="3252600" algn="l"/>
                <a:tab pos="3701879" algn="l"/>
                <a:tab pos="4151159" algn="l"/>
                <a:tab pos="4600439" algn="l"/>
                <a:tab pos="5049719" algn="l"/>
                <a:tab pos="5499000" algn="l"/>
                <a:tab pos="5948279" algn="l"/>
                <a:tab pos="6397560" algn="l"/>
                <a:tab pos="6846840" algn="l"/>
                <a:tab pos="7296119" algn="l"/>
                <a:tab pos="7745400" algn="l"/>
                <a:tab pos="8194319" algn="l"/>
                <a:tab pos="8643600" algn="l"/>
              </a:tabLst>
              <a:defRPr lang="es-ES" sz="2200" b="0" i="0" u="none" strike="noStrike" baseline="0">
                <a:ln>
                  <a:noFill/>
                </a:ln>
                <a:solidFill>
                  <a:srgbClr val="666666"/>
                </a:solidFill>
                <a:latin typeface="Tahoma" pitchFamily="34"/>
                <a:ea typeface="Arial Unicode MS" pitchFamily="2"/>
                <a:cs typeface="Tahoma" pitchFamily="2"/>
              </a:defRPr>
            </a:lvl1pPr>
            <a:lvl2pPr marL="741240" marR="0" lvl="1" indent="-284040" algn="just" hangingPunct="1">
              <a:lnSpc>
                <a:spcPct val="113000"/>
              </a:lnSpc>
              <a:spcBef>
                <a:spcPts val="499"/>
              </a:spcBef>
              <a:spcAft>
                <a:spcPts val="0"/>
              </a:spcAft>
              <a:buClr>
                <a:srgbClr val="CC0000"/>
              </a:buClr>
              <a:buSzPct val="100000"/>
              <a:buFont typeface="Arial" pitchFamily="34"/>
              <a:buChar char="•"/>
              <a:tabLst>
                <a:tab pos="156960" algn="l"/>
                <a:tab pos="606240" algn="l"/>
                <a:tab pos="1055519" algn="l"/>
                <a:tab pos="1504799" algn="l"/>
                <a:tab pos="1954079" algn="l"/>
                <a:tab pos="2403360" algn="l"/>
                <a:tab pos="2852639" algn="l"/>
                <a:tab pos="3301920" algn="l"/>
                <a:tab pos="3751199" algn="l"/>
                <a:tab pos="4200479" algn="l"/>
                <a:tab pos="4649760" algn="l"/>
                <a:tab pos="5099039" algn="l"/>
                <a:tab pos="5547959" algn="l"/>
                <a:tab pos="5997240" algn="l"/>
                <a:tab pos="6446520" algn="l"/>
                <a:tab pos="6895800" algn="l"/>
                <a:tab pos="7345079" algn="l"/>
                <a:tab pos="7794360" algn="l"/>
                <a:tab pos="8243640" algn="l"/>
                <a:tab pos="8692920" algn="l"/>
              </a:tabLst>
              <a:defRPr lang="es-ES" sz="2000" b="0" i="0" u="none" strike="noStrike" baseline="0">
                <a:ln>
                  <a:noFill/>
                </a:ln>
                <a:solidFill>
                  <a:srgbClr val="666666"/>
                </a:solidFill>
                <a:latin typeface="Arial" pitchFamily="34"/>
                <a:ea typeface="Arial Unicode MS" pitchFamily="2"/>
                <a:cs typeface="Tahoma" pitchFamily="2"/>
              </a:defRPr>
            </a:lvl2pPr>
            <a:lvl3pPr marL="1143000" marR="0" lvl="2" indent="-228600" algn="just" hangingPunct="1">
              <a:lnSpc>
                <a:spcPct val="113000"/>
              </a:lnSpc>
              <a:spcBef>
                <a:spcPts val="448"/>
              </a:spcBef>
              <a:spcAft>
                <a:spcPts val="0"/>
              </a:spcAft>
              <a:buClr>
                <a:srgbClr val="000000"/>
              </a:buClr>
              <a:buSzPct val="100000"/>
              <a:buFont typeface="Wingdings" pitchFamily="2"/>
              <a:buChar char=""/>
              <a:tabLst>
                <a:tab pos="204480" algn="l"/>
                <a:tab pos="653760" algn="l"/>
                <a:tab pos="1103040" algn="l"/>
                <a:tab pos="1552319" algn="l"/>
                <a:tab pos="2001599" algn="l"/>
                <a:tab pos="2450879" algn="l"/>
                <a:tab pos="2900160" algn="l"/>
                <a:tab pos="3349440" algn="l"/>
                <a:tab pos="3798720" algn="l"/>
                <a:tab pos="4248000" algn="l"/>
                <a:tab pos="4697279" algn="l"/>
                <a:tab pos="5146559" algn="l"/>
                <a:tab pos="5595839" algn="l"/>
                <a:tab pos="6045119" algn="l"/>
                <a:tab pos="6494399" algn="l"/>
                <a:tab pos="6943679" algn="l"/>
                <a:tab pos="7392960" algn="l"/>
                <a:tab pos="7842239" algn="l"/>
                <a:tab pos="8291160" algn="l"/>
                <a:tab pos="8740439" algn="l"/>
              </a:tabLst>
              <a:defRPr lang="es-ES" sz="1800" b="0" i="0" u="none" strike="noStrike" baseline="0">
                <a:ln>
                  <a:noFill/>
                </a:ln>
                <a:solidFill>
                  <a:srgbClr val="666666"/>
                </a:solidFill>
                <a:latin typeface="Arial" pitchFamily="34"/>
                <a:ea typeface="Arial Unicode MS" pitchFamily="2"/>
                <a:cs typeface="Tahoma" pitchFamily="2"/>
              </a:defRPr>
            </a:lvl3pPr>
            <a:lvl4pPr marL="1600199" marR="0" lvl="3" indent="-228600" algn="just" hangingPunct="1">
              <a:lnSpc>
                <a:spcPct val="113000"/>
              </a:lnSpc>
              <a:spcBef>
                <a:spcPts val="400"/>
              </a:spcBef>
              <a:spcAft>
                <a:spcPts val="0"/>
              </a:spcAft>
              <a:buClr>
                <a:srgbClr val="000000"/>
              </a:buClr>
              <a:buSzPct val="100000"/>
              <a:buFont typeface="Arial" pitchFamily="34"/>
              <a:buChar char="–"/>
              <a:tabLst>
                <a:tab pos="196560" algn="l"/>
                <a:tab pos="645840" algn="l"/>
                <a:tab pos="1095119" algn="l"/>
                <a:tab pos="1544400" algn="l"/>
                <a:tab pos="1993680" algn="l"/>
                <a:tab pos="2442960" algn="l"/>
                <a:tab pos="2892239" algn="l"/>
                <a:tab pos="3341520" algn="l"/>
                <a:tab pos="3790799" algn="l"/>
                <a:tab pos="4240079" algn="l"/>
                <a:tab pos="4689359" algn="l"/>
                <a:tab pos="5138639" algn="l"/>
                <a:tab pos="5587920" algn="l"/>
                <a:tab pos="6037199" algn="l"/>
                <a:tab pos="6486480" algn="l"/>
                <a:tab pos="6935759" algn="l"/>
                <a:tab pos="7385040" algn="l"/>
                <a:tab pos="7833959" algn="l"/>
                <a:tab pos="8283240" algn="l"/>
                <a:tab pos="8732520" algn="l"/>
              </a:tabLst>
              <a:defRPr lang="es-ES" sz="1600" b="0" i="0" u="none" strike="noStrike" baseline="0">
                <a:ln>
                  <a:noFill/>
                </a:ln>
                <a:solidFill>
                  <a:srgbClr val="666666"/>
                </a:solidFill>
                <a:latin typeface="Arial" pitchFamily="34"/>
                <a:ea typeface="Arial Unicode MS" pitchFamily="2"/>
                <a:cs typeface="Tahoma" pitchFamily="2"/>
              </a:defRPr>
            </a:lvl4pPr>
            <a:lvl5pPr marL="2057400" marR="0" lvl="4" indent="-228600" algn="just" hangingPunct="1">
              <a:lnSpc>
                <a:spcPct val="113000"/>
              </a:lnSpc>
              <a:spcBef>
                <a:spcPts val="349"/>
              </a:spcBef>
              <a:spcAft>
                <a:spcPts val="0"/>
              </a:spcAft>
              <a:buClr>
                <a:srgbClr val="000000"/>
              </a:buClr>
              <a:buSzPct val="100000"/>
              <a:buFont typeface="Arial" pitchFamily="34"/>
              <a:buChar char="»"/>
              <a:tabLst>
                <a:tab pos="188640" algn="l"/>
                <a:tab pos="637920" algn="l"/>
                <a:tab pos="1087200" algn="l"/>
                <a:tab pos="1536479" algn="l"/>
                <a:tab pos="1985760" algn="l"/>
                <a:tab pos="2435039" algn="l"/>
                <a:tab pos="2884320" algn="l"/>
                <a:tab pos="3333599" algn="l"/>
                <a:tab pos="3782879" algn="l"/>
                <a:tab pos="4232160" algn="l"/>
                <a:tab pos="4681439" algn="l"/>
                <a:tab pos="5130720" algn="l"/>
                <a:tab pos="5580000" algn="l"/>
                <a:tab pos="6029279" algn="l"/>
                <a:tab pos="6478559" algn="l"/>
                <a:tab pos="6927839" algn="l"/>
                <a:tab pos="7376759" algn="l"/>
                <a:tab pos="7826040" algn="l"/>
                <a:tab pos="8275319" algn="l"/>
                <a:tab pos="8724599" algn="l"/>
              </a:tabLst>
              <a:defRPr lang="es-ES" sz="1400" b="0" i="0" u="none" strike="noStrike" baseline="0">
                <a:ln>
                  <a:noFill/>
                </a:ln>
                <a:solidFill>
                  <a:srgbClr val="666666"/>
                </a:solidFill>
                <a:latin typeface="Arial" pitchFamily="34"/>
                <a:ea typeface="Arial Unicode MS" pitchFamily="2"/>
                <a:cs typeface="Tahoma" pitchFamily="2"/>
              </a:defRPr>
            </a:lvl5pPr>
            <a:lvl6pPr marL="2057400" marR="0" lvl="5" indent="-228600" algn="just" hangingPunct="1">
              <a:lnSpc>
                <a:spcPct val="113000"/>
              </a:lnSpc>
              <a:spcBef>
                <a:spcPts val="349"/>
              </a:spcBef>
              <a:spcAft>
                <a:spcPts val="0"/>
              </a:spcAft>
              <a:buClr>
                <a:srgbClr val="000000"/>
              </a:buClr>
              <a:buSzPct val="100000"/>
              <a:buFont typeface="Arial" pitchFamily="34"/>
              <a:buChar char="»"/>
              <a:tabLst>
                <a:tab pos="188640" algn="l"/>
                <a:tab pos="637920" algn="l"/>
                <a:tab pos="1087200" algn="l"/>
                <a:tab pos="1536479" algn="l"/>
                <a:tab pos="1985760" algn="l"/>
                <a:tab pos="2435039" algn="l"/>
                <a:tab pos="2884320" algn="l"/>
                <a:tab pos="3333599" algn="l"/>
                <a:tab pos="3782879" algn="l"/>
                <a:tab pos="4232160" algn="l"/>
                <a:tab pos="4681439" algn="l"/>
                <a:tab pos="5130720" algn="l"/>
                <a:tab pos="5580000" algn="l"/>
                <a:tab pos="6029279" algn="l"/>
                <a:tab pos="6478559" algn="l"/>
                <a:tab pos="6927839" algn="l"/>
                <a:tab pos="7376759" algn="l"/>
                <a:tab pos="7826040" algn="l"/>
                <a:tab pos="8275319" algn="l"/>
                <a:tab pos="8724599" algn="l"/>
              </a:tabLst>
              <a:defRPr lang="es-ES" sz="1400" b="0" i="0" u="none" strike="noStrike" baseline="0">
                <a:ln>
                  <a:noFill/>
                </a:ln>
                <a:solidFill>
                  <a:srgbClr val="666666"/>
                </a:solidFill>
                <a:latin typeface="Arial" pitchFamily="34"/>
                <a:ea typeface="Arial Unicode MS" pitchFamily="2"/>
                <a:cs typeface="Tahoma" pitchFamily="2"/>
              </a:defRPr>
            </a:lvl6pPr>
            <a:lvl7pPr marL="2057400" marR="0" lvl="6" indent="-228600" algn="just" hangingPunct="1">
              <a:lnSpc>
                <a:spcPct val="113000"/>
              </a:lnSpc>
              <a:spcBef>
                <a:spcPts val="349"/>
              </a:spcBef>
              <a:spcAft>
                <a:spcPts val="0"/>
              </a:spcAft>
              <a:buClr>
                <a:srgbClr val="000000"/>
              </a:buClr>
              <a:buSzPct val="100000"/>
              <a:buFont typeface="Arial" pitchFamily="34"/>
              <a:buChar char="»"/>
              <a:tabLst>
                <a:tab pos="188640" algn="l"/>
                <a:tab pos="637920" algn="l"/>
                <a:tab pos="1087200" algn="l"/>
                <a:tab pos="1536479" algn="l"/>
                <a:tab pos="1985760" algn="l"/>
                <a:tab pos="2435039" algn="l"/>
                <a:tab pos="2884320" algn="l"/>
                <a:tab pos="3333599" algn="l"/>
                <a:tab pos="3782879" algn="l"/>
                <a:tab pos="4232160" algn="l"/>
                <a:tab pos="4681439" algn="l"/>
                <a:tab pos="5130720" algn="l"/>
                <a:tab pos="5580000" algn="l"/>
                <a:tab pos="6029279" algn="l"/>
                <a:tab pos="6478559" algn="l"/>
                <a:tab pos="6927839" algn="l"/>
                <a:tab pos="7376759" algn="l"/>
                <a:tab pos="7826040" algn="l"/>
                <a:tab pos="8275319" algn="l"/>
                <a:tab pos="8724599" algn="l"/>
              </a:tabLst>
              <a:defRPr lang="es-ES" sz="1400" b="0" i="0" u="none" strike="noStrike" baseline="0">
                <a:ln>
                  <a:noFill/>
                </a:ln>
                <a:solidFill>
                  <a:srgbClr val="666666"/>
                </a:solidFill>
                <a:latin typeface="Arial" pitchFamily="34"/>
                <a:ea typeface="Arial Unicode MS" pitchFamily="2"/>
                <a:cs typeface="Tahoma" pitchFamily="2"/>
              </a:defRPr>
            </a:lvl7pPr>
            <a:lvl8pPr marL="2057400" marR="0" lvl="7" indent="-228600" algn="just" hangingPunct="1">
              <a:lnSpc>
                <a:spcPct val="113000"/>
              </a:lnSpc>
              <a:spcBef>
                <a:spcPts val="349"/>
              </a:spcBef>
              <a:spcAft>
                <a:spcPts val="0"/>
              </a:spcAft>
              <a:buClr>
                <a:srgbClr val="000000"/>
              </a:buClr>
              <a:buSzPct val="100000"/>
              <a:buFont typeface="Arial" pitchFamily="34"/>
              <a:buChar char="»"/>
              <a:tabLst>
                <a:tab pos="188640" algn="l"/>
                <a:tab pos="637920" algn="l"/>
                <a:tab pos="1087200" algn="l"/>
                <a:tab pos="1536479" algn="l"/>
                <a:tab pos="1985760" algn="l"/>
                <a:tab pos="2435039" algn="l"/>
                <a:tab pos="2884320" algn="l"/>
                <a:tab pos="3333599" algn="l"/>
                <a:tab pos="3782879" algn="l"/>
                <a:tab pos="4232160" algn="l"/>
                <a:tab pos="4681439" algn="l"/>
                <a:tab pos="5130720" algn="l"/>
                <a:tab pos="5580000" algn="l"/>
                <a:tab pos="6029279" algn="l"/>
                <a:tab pos="6478559" algn="l"/>
                <a:tab pos="6927839" algn="l"/>
                <a:tab pos="7376759" algn="l"/>
                <a:tab pos="7826040" algn="l"/>
                <a:tab pos="8275319" algn="l"/>
                <a:tab pos="8724599" algn="l"/>
              </a:tabLst>
              <a:defRPr lang="es-ES" sz="1400" b="0" i="0" u="none" strike="noStrike" baseline="0">
                <a:ln>
                  <a:noFill/>
                </a:ln>
                <a:solidFill>
                  <a:srgbClr val="666666"/>
                </a:solidFill>
                <a:latin typeface="Arial" pitchFamily="34"/>
                <a:ea typeface="Arial Unicode MS" pitchFamily="2"/>
                <a:cs typeface="Tahoma" pitchFamily="2"/>
              </a:defRPr>
            </a:lvl8pPr>
            <a:lvl9pPr marL="2057400" marR="0" lvl="8" indent="-228600" algn="just" hangingPunct="1">
              <a:lnSpc>
                <a:spcPct val="113000"/>
              </a:lnSpc>
              <a:spcBef>
                <a:spcPts val="349"/>
              </a:spcBef>
              <a:spcAft>
                <a:spcPts val="0"/>
              </a:spcAft>
              <a:buClr>
                <a:srgbClr val="000000"/>
              </a:buClr>
              <a:buSzPct val="100000"/>
              <a:buFont typeface="Arial" pitchFamily="34"/>
              <a:buChar char="»"/>
              <a:tabLst>
                <a:tab pos="188640" algn="l"/>
                <a:tab pos="637920" algn="l"/>
                <a:tab pos="1087200" algn="l"/>
                <a:tab pos="1536479" algn="l"/>
                <a:tab pos="1985760" algn="l"/>
                <a:tab pos="2435039" algn="l"/>
                <a:tab pos="2884320" algn="l"/>
                <a:tab pos="3333599" algn="l"/>
                <a:tab pos="3782879" algn="l"/>
                <a:tab pos="4232160" algn="l"/>
                <a:tab pos="4681439" algn="l"/>
                <a:tab pos="5130720" algn="l"/>
                <a:tab pos="5580000" algn="l"/>
                <a:tab pos="6029279" algn="l"/>
                <a:tab pos="6478559" algn="l"/>
                <a:tab pos="6927839" algn="l"/>
                <a:tab pos="7376759" algn="l"/>
                <a:tab pos="7826040" algn="l"/>
                <a:tab pos="8275319" algn="l"/>
                <a:tab pos="8724599" algn="l"/>
              </a:tabLst>
              <a:defRPr lang="es-ES" sz="1400" b="0" i="0" u="none" strike="noStrike" baseline="0">
                <a:ln>
                  <a:noFill/>
                </a:ln>
                <a:solidFill>
                  <a:srgbClr val="666666"/>
                </a:solidFill>
                <a:latin typeface="Arial" pitchFamily="34"/>
                <a:ea typeface="Arial Unicode MS" pitchFamily="2"/>
                <a:cs typeface="Tahoma" pitchFamily="2"/>
              </a:defRPr>
            </a:lvl9pPr>
          </a:lstStyle>
          <a:p>
            <a:pPr lvl="0"/>
            <a:r>
              <a:rPr lang="es-ES"/>
              <a:t>Click to edit the outline text format</a:t>
            </a:r>
          </a:p>
          <a:p>
            <a:pPr lvl="1"/>
            <a:r>
              <a:rPr lang="es-ES"/>
              <a:t>Second Outline Level</a:t>
            </a:r>
          </a:p>
          <a:p>
            <a:pPr lvl="2"/>
            <a:r>
              <a:rPr lang="es-ES"/>
              <a:t>Third Outline Level</a:t>
            </a:r>
          </a:p>
          <a:p>
            <a:pPr lvl="3"/>
            <a:r>
              <a:rPr lang="es-ES"/>
              <a:t>Fourth Outline Level</a:t>
            </a:r>
          </a:p>
          <a:p>
            <a:pPr lvl="4"/>
            <a:r>
              <a:rPr lang="es-ES"/>
              <a:t>Fifth Outline Level</a:t>
            </a:r>
          </a:p>
          <a:p>
            <a:pPr lvl="5"/>
            <a:r>
              <a:rPr lang="es-ES"/>
              <a:t>Sixth Outline Level</a:t>
            </a:r>
          </a:p>
          <a:p>
            <a:pPr lvl="6"/>
            <a:r>
              <a:rPr lang="es-ES"/>
              <a:t>Seventh Outline Level</a:t>
            </a:r>
          </a:p>
          <a:p>
            <a:pPr lvl="7"/>
            <a:r>
              <a:rPr lang="es-ES"/>
              <a:t>Eighth Outline Level</a:t>
            </a:r>
          </a:p>
          <a:p>
            <a:pPr lvl="8"/>
            <a:r>
              <a:rPr lang="es-ES"/>
              <a:t>Ninth Outline Level</a:t>
            </a:r>
          </a:p>
        </p:txBody>
      </p:sp>
      <p:sp>
        <p:nvSpPr>
          <p:cNvPr id="4" name="3 Conector recto"/>
          <p:cNvSpPr>
            <a:spLocks noChangeShapeType="1"/>
          </p:cNvSpPr>
          <p:nvPr/>
        </p:nvSpPr>
        <p:spPr bwMode="auto">
          <a:xfrm>
            <a:off x="0" y="1393825"/>
            <a:ext cx="10294938" cy="0"/>
          </a:xfrm>
          <a:prstGeom prst="line">
            <a:avLst/>
          </a:prstGeom>
          <a:noFill/>
          <a:ln w="179959">
            <a:solidFill>
              <a:srgbClr val="993300"/>
            </a:solidFill>
            <a:round/>
            <a:headEnd/>
            <a:tailEnd/>
          </a:ln>
        </p:spPr>
        <p:txBody>
          <a:bodyPr lIns="180000" tIns="136800" rIns="180000" bIns="136800" anchor="ctr" anchorCtr="1"/>
          <a:lstStyle/>
          <a:p>
            <a:pPr>
              <a:defRPr/>
            </a:pPr>
            <a:endParaRPr lang="es-ES"/>
          </a:p>
        </p:txBody>
      </p:sp>
      <p:sp>
        <p:nvSpPr>
          <p:cNvPr id="5" name="4 Conector recto"/>
          <p:cNvSpPr>
            <a:spLocks noChangeShapeType="1"/>
          </p:cNvSpPr>
          <p:nvPr/>
        </p:nvSpPr>
        <p:spPr bwMode="auto">
          <a:xfrm>
            <a:off x="0" y="4694238"/>
            <a:ext cx="10294938" cy="0"/>
          </a:xfrm>
          <a:prstGeom prst="line">
            <a:avLst/>
          </a:prstGeom>
          <a:noFill/>
          <a:ln w="179959">
            <a:solidFill>
              <a:srgbClr val="993300"/>
            </a:solidFill>
            <a:round/>
            <a:headEnd/>
            <a:tailEnd/>
          </a:ln>
        </p:spPr>
        <p:txBody>
          <a:bodyPr lIns="180000" tIns="136800" rIns="180000" bIns="136800" anchor="ctr" anchorCtr="1"/>
          <a:lstStyle/>
          <a:p>
            <a:pPr>
              <a:defRPr/>
            </a:pPr>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xmlns:p14="http://schemas.microsoft.com/office/powerpoint/2010/main"/>
  <p:timing>
    <p:tnLst>
      <p:par>
        <p:cTn xmlns:p14="http://schemas.microsoft.com/office/powerpoint/2010/main" id="1" dur="indefinite" restart="never" nodeType="tmRoot"/>
      </p:par>
    </p:tnLst>
  </p:timing>
  <p:hf hdr="0" dt="0"/>
  <p:txStyles>
    <p:titleStyle>
      <a:lvl1pPr algn="ctr" rtl="0" eaLnBrk="0" fontAlgn="base" hangingPunct="0">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lang="es-ES" sz="4000">
          <a:solidFill>
            <a:srgbClr val="4C4C4C"/>
          </a:solidFill>
          <a:latin typeface="Tahoma" pitchFamily="34"/>
          <a:ea typeface="Arial Unicode MS" pitchFamily="2"/>
          <a:cs typeface="Tahoma" pitchFamily="2"/>
        </a:defRPr>
      </a:lvl1pPr>
      <a:lvl2pPr algn="ctr" rtl="0" eaLnBrk="0" fontAlgn="base" hangingPunct="0">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a:solidFill>
            <a:srgbClr val="4C4C4C"/>
          </a:solidFill>
          <a:latin typeface="Tahoma" pitchFamily="34" charset="0"/>
          <a:ea typeface="Arial Unicode MS" pitchFamily="34" charset="-128"/>
          <a:cs typeface="Tahoma" pitchFamily="34" charset="0"/>
        </a:defRPr>
      </a:lvl2pPr>
      <a:lvl3pPr algn="ctr" rtl="0" eaLnBrk="0" fontAlgn="base" hangingPunct="0">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a:solidFill>
            <a:srgbClr val="4C4C4C"/>
          </a:solidFill>
          <a:latin typeface="Tahoma" pitchFamily="34" charset="0"/>
          <a:ea typeface="Arial Unicode MS" pitchFamily="34" charset="-128"/>
          <a:cs typeface="Tahoma" pitchFamily="34" charset="0"/>
        </a:defRPr>
      </a:lvl3pPr>
      <a:lvl4pPr algn="ctr" rtl="0" eaLnBrk="0" fontAlgn="base" hangingPunct="0">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a:solidFill>
            <a:srgbClr val="4C4C4C"/>
          </a:solidFill>
          <a:latin typeface="Tahoma" pitchFamily="34" charset="0"/>
          <a:ea typeface="Arial Unicode MS" pitchFamily="34" charset="-128"/>
          <a:cs typeface="Tahoma" pitchFamily="34" charset="0"/>
        </a:defRPr>
      </a:lvl4pPr>
      <a:lvl5pPr algn="ctr" rtl="0" eaLnBrk="0" fontAlgn="base" hangingPunct="0">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a:solidFill>
            <a:srgbClr val="4C4C4C"/>
          </a:solidFill>
          <a:latin typeface="Tahoma" pitchFamily="34" charset="0"/>
          <a:ea typeface="Arial Unicode MS" pitchFamily="34" charset="-128"/>
          <a:cs typeface="Tahoma" pitchFamily="34" charset="0"/>
        </a:defRPr>
      </a:lvl5pPr>
      <a:lvl6pPr marL="457200" algn="ctr" rtl="0" eaLnBrk="0" fontAlgn="base">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a:solidFill>
            <a:srgbClr val="4C4C4C"/>
          </a:solidFill>
          <a:latin typeface="Tahoma" pitchFamily="34" charset="0"/>
          <a:ea typeface="Arial Unicode MS" pitchFamily="34" charset="-128"/>
          <a:cs typeface="Tahoma" pitchFamily="34" charset="0"/>
        </a:defRPr>
      </a:lvl6pPr>
      <a:lvl7pPr marL="914400" algn="ctr" rtl="0" eaLnBrk="0" fontAlgn="base">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a:solidFill>
            <a:srgbClr val="4C4C4C"/>
          </a:solidFill>
          <a:latin typeface="Tahoma" pitchFamily="34" charset="0"/>
          <a:ea typeface="Arial Unicode MS" pitchFamily="34" charset="-128"/>
          <a:cs typeface="Tahoma" pitchFamily="34" charset="0"/>
        </a:defRPr>
      </a:lvl7pPr>
      <a:lvl8pPr marL="1371600" algn="ctr" rtl="0" eaLnBrk="0" fontAlgn="base">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a:solidFill>
            <a:srgbClr val="4C4C4C"/>
          </a:solidFill>
          <a:latin typeface="Tahoma" pitchFamily="34" charset="0"/>
          <a:ea typeface="Arial Unicode MS" pitchFamily="34" charset="-128"/>
          <a:cs typeface="Tahoma" pitchFamily="34" charset="0"/>
        </a:defRPr>
      </a:lvl8pPr>
      <a:lvl9pPr marL="1828800" algn="ctr" rtl="0" eaLnBrk="0" fontAlgn="base">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a:solidFill>
            <a:srgbClr val="4C4C4C"/>
          </a:solidFill>
          <a:latin typeface="Tahoma" pitchFamily="34" charset="0"/>
          <a:ea typeface="Arial Unicode MS" pitchFamily="34" charset="-128"/>
          <a:cs typeface="Tahoma" pitchFamily="34" charset="0"/>
        </a:defRPr>
      </a:lvl9pPr>
    </p:titleStyle>
    <p:bodyStyle>
      <a:lvl1pPr marL="339725" indent="-339725" algn="l" rtl="0" eaLnBrk="0" fontAlgn="base" hangingPunct="0">
        <a:spcBef>
          <a:spcPct val="20000"/>
        </a:spcBef>
        <a:spcAft>
          <a:spcPct val="0"/>
        </a:spcAft>
        <a:buClr>
          <a:srgbClr val="997527"/>
        </a:buClr>
        <a:buSzPct val="100000"/>
        <a:buFont typeface="Wingdings" pitchFamily="2" charset="2"/>
        <a:buChar char=""/>
        <a:defRPr lang="es-ES">
          <a:solidFill>
            <a:schemeClr val="tx1"/>
          </a:solidFill>
          <a:latin typeface="Arial" pitchFamily="34" charset="0"/>
        </a:defRPr>
      </a:lvl1pPr>
      <a:lvl2pPr marL="739775" lvl="1" indent="-282575" algn="l" rtl="0" eaLnBrk="0" fontAlgn="base" hangingPunct="0">
        <a:spcBef>
          <a:spcPct val="20000"/>
        </a:spcBef>
        <a:spcAft>
          <a:spcPct val="0"/>
        </a:spcAft>
        <a:buClr>
          <a:srgbClr val="CC0000"/>
        </a:buClr>
        <a:buSzPct val="100000"/>
        <a:buFont typeface="Arial" pitchFamily="34" charset="0"/>
        <a:buChar char="•"/>
        <a:defRPr lang="es-ES">
          <a:solidFill>
            <a:schemeClr val="tx1"/>
          </a:solidFill>
          <a:latin typeface="Arial" pitchFamily="34" charset="0"/>
        </a:defRPr>
      </a:lvl2pPr>
      <a:lvl3pPr marL="1141413" lvl="2" indent="-228600" algn="l" rtl="0" eaLnBrk="0" fontAlgn="base" hangingPunct="0">
        <a:spcBef>
          <a:spcPct val="20000"/>
        </a:spcBef>
        <a:spcAft>
          <a:spcPct val="0"/>
        </a:spcAft>
        <a:buClr>
          <a:srgbClr val="000000"/>
        </a:buClr>
        <a:buSzPct val="100000"/>
        <a:buFont typeface="Wingdings" pitchFamily="2" charset="2"/>
        <a:buChar char=""/>
        <a:defRPr lang="es-ES">
          <a:solidFill>
            <a:schemeClr val="tx1"/>
          </a:solidFill>
          <a:latin typeface="Arial" pitchFamily="34" charset="0"/>
        </a:defRPr>
      </a:lvl3pPr>
      <a:lvl4pPr marL="1600200" lvl="3" indent="-228600" algn="l" rtl="0" eaLnBrk="0" fontAlgn="base" hangingPunct="0">
        <a:spcBef>
          <a:spcPct val="20000"/>
        </a:spcBef>
        <a:spcAft>
          <a:spcPct val="0"/>
        </a:spcAft>
        <a:buClr>
          <a:srgbClr val="000000"/>
        </a:buClr>
        <a:buSzPct val="100000"/>
        <a:buFont typeface="Arial" pitchFamily="34" charset="0"/>
        <a:buChar char="–"/>
        <a:defRPr lang="es-ES">
          <a:solidFill>
            <a:schemeClr val="tx1"/>
          </a:solidFill>
          <a:latin typeface="Arial" pitchFamily="34" charset="0"/>
        </a:defRPr>
      </a:lvl4pPr>
      <a:lvl5pPr marL="2055813" lvl="4" indent="-228600" algn="l" rtl="0" eaLnBrk="0" fontAlgn="base" hangingPunct="0">
        <a:spcBef>
          <a:spcPct val="20000"/>
        </a:spcBef>
        <a:spcAft>
          <a:spcPct val="0"/>
        </a:spcAft>
        <a:buClr>
          <a:srgbClr val="000000"/>
        </a:buClr>
        <a:buSzPct val="100000"/>
        <a:buFont typeface="Arial" pitchFamily="34" charset="0"/>
        <a:buChar char="»"/>
        <a:defRPr lang="es-ES">
          <a:solidFill>
            <a:schemeClr val="tx1"/>
          </a:solidFill>
          <a:latin typeface="Arial" pitchFamily="34" charset="0"/>
        </a:defRPr>
      </a:lvl5pPr>
      <a:lvl6pPr marL="2057399" marR="0" lvl="5" indent="-228600" rtl="0">
        <a:buClr>
          <a:srgbClr val="000000"/>
        </a:buClr>
        <a:buSzPct val="100000"/>
        <a:buFont typeface="Arial" pitchFamily="34"/>
        <a:buChar char="»"/>
        <a:defRPr lang="es-ES"/>
      </a:lvl6pPr>
      <a:lvl7pPr marL="2057399" marR="0" lvl="6" indent="-228600" rtl="0">
        <a:buClr>
          <a:srgbClr val="000000"/>
        </a:buClr>
        <a:buSzPct val="100000"/>
        <a:buFont typeface="Arial" pitchFamily="34"/>
        <a:buChar char="»"/>
        <a:defRPr lang="es-ES"/>
      </a:lvl7pPr>
      <a:lvl8pPr marL="2057399" marR="0" lvl="7" indent="-228600" rtl="0">
        <a:buClr>
          <a:srgbClr val="000000"/>
        </a:buClr>
        <a:buSzPct val="100000"/>
        <a:buFont typeface="Arial" pitchFamily="34"/>
        <a:buChar char="»"/>
        <a:defRPr lang="es-ES"/>
      </a:lvl8pPr>
      <a:lvl9pPr marL="2057399" marR="0" lvl="8" indent="-228600" rtl="0">
        <a:buClr>
          <a:srgbClr val="000000"/>
        </a:buClr>
        <a:buSzPct val="100000"/>
        <a:buFont typeface="Arial" pitchFamily="34"/>
        <a:buChar char="»"/>
        <a:defRPr lang="es-ES"/>
      </a:lvl9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514350" y="258763"/>
            <a:ext cx="9267825" cy="1081087"/>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514350" y="1511300"/>
            <a:ext cx="9267825" cy="4276725"/>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2"/>
          </p:nvPr>
        </p:nvSpPr>
        <p:spPr>
          <a:xfrm>
            <a:off x="514350" y="6005513"/>
            <a:ext cx="2403475" cy="346075"/>
          </a:xfrm>
          <a:prstGeom prst="rect">
            <a:avLst/>
          </a:prstGeom>
        </p:spPr>
        <p:txBody>
          <a:bodyPr vert="horz" lIns="91440" tIns="45720" rIns="91440" bIns="45720" rtlCol="0" anchor="ctr"/>
          <a:lstStyle>
            <a:lvl1pPr algn="l">
              <a:defRPr sz="1200">
                <a:solidFill>
                  <a:schemeClr val="tx1">
                    <a:tint val="75000"/>
                  </a:schemeClr>
                </a:solidFill>
              </a:defRPr>
            </a:lvl1pPr>
          </a:lstStyle>
          <a:p>
            <a:fld id="{7550CB4E-319C-427F-AF5C-C3019D3E2C06}" type="datetimeFigureOut">
              <a:rPr lang="en-US" smtClean="0"/>
              <a:pPr/>
              <a:t>30/05/13</a:t>
            </a:fld>
            <a:endParaRPr lang="en-US"/>
          </a:p>
        </p:txBody>
      </p:sp>
      <p:sp>
        <p:nvSpPr>
          <p:cNvPr id="5" name="4 Marcador de pie de página"/>
          <p:cNvSpPr>
            <a:spLocks noGrp="1"/>
          </p:cNvSpPr>
          <p:nvPr>
            <p:ph type="ftr" sz="quarter" idx="3"/>
          </p:nvPr>
        </p:nvSpPr>
        <p:spPr>
          <a:xfrm>
            <a:off x="3517900" y="6005513"/>
            <a:ext cx="3260725" cy="3460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Marcador de número de diapositiva"/>
          <p:cNvSpPr>
            <a:spLocks noGrp="1"/>
          </p:cNvSpPr>
          <p:nvPr>
            <p:ph type="sldNum" sz="quarter" idx="4"/>
          </p:nvPr>
        </p:nvSpPr>
        <p:spPr>
          <a:xfrm>
            <a:off x="7378700" y="6005513"/>
            <a:ext cx="2403475" cy="346075"/>
          </a:xfrm>
          <a:prstGeom prst="rect">
            <a:avLst/>
          </a:prstGeom>
        </p:spPr>
        <p:txBody>
          <a:bodyPr vert="horz" lIns="91440" tIns="45720" rIns="91440" bIns="45720" rtlCol="0" anchor="ctr"/>
          <a:lstStyle>
            <a:lvl1pPr algn="r">
              <a:defRPr sz="1200">
                <a:solidFill>
                  <a:schemeClr val="tx1">
                    <a:tint val="75000"/>
                  </a:schemeClr>
                </a:solidFill>
              </a:defRPr>
            </a:lvl1pPr>
          </a:lstStyle>
          <a:p>
            <a:fld id="{997A9FFE-4948-470D-914F-36335D85152B}" type="slidenum">
              <a:rPr lang="en-US" smtClean="0"/>
              <a:pPr/>
              <a:t>‹Nr.›</a:t>
            </a:fld>
            <a:endParaRPr lang="en-US"/>
          </a:p>
        </p:txBody>
      </p:sp>
    </p:spTree>
    <p:extLst>
      <p:ext uri="{BB962C8B-B14F-4D97-AF65-F5344CB8AC3E}">
        <p14:creationId xmlns:p14="http://schemas.microsoft.com/office/powerpoint/2010/main" val="1909157410"/>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514350" y="258763"/>
            <a:ext cx="9267825" cy="1081087"/>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514350" y="1511300"/>
            <a:ext cx="9267825" cy="4276725"/>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2"/>
          </p:nvPr>
        </p:nvSpPr>
        <p:spPr>
          <a:xfrm>
            <a:off x="514350" y="6005513"/>
            <a:ext cx="2403475" cy="346075"/>
          </a:xfrm>
          <a:prstGeom prst="rect">
            <a:avLst/>
          </a:prstGeom>
        </p:spPr>
        <p:txBody>
          <a:bodyPr vert="horz" lIns="91440" tIns="45720" rIns="91440" bIns="45720" rtlCol="0" anchor="ctr"/>
          <a:lstStyle>
            <a:lvl1pPr algn="l">
              <a:defRPr sz="1200">
                <a:solidFill>
                  <a:schemeClr val="tx1">
                    <a:tint val="75000"/>
                  </a:schemeClr>
                </a:solidFill>
              </a:defRPr>
            </a:lvl1pPr>
          </a:lstStyle>
          <a:p>
            <a:fld id="{6BAC753E-AC0B-4629-8485-5E8CA2BE699D}" type="datetimeFigureOut">
              <a:rPr lang="en-US" smtClean="0"/>
              <a:pPr/>
              <a:t>30/05/13</a:t>
            </a:fld>
            <a:endParaRPr lang="en-US"/>
          </a:p>
        </p:txBody>
      </p:sp>
      <p:sp>
        <p:nvSpPr>
          <p:cNvPr id="5" name="4 Marcador de pie de página"/>
          <p:cNvSpPr>
            <a:spLocks noGrp="1"/>
          </p:cNvSpPr>
          <p:nvPr>
            <p:ph type="ftr" sz="quarter" idx="3"/>
          </p:nvPr>
        </p:nvSpPr>
        <p:spPr>
          <a:xfrm>
            <a:off x="3517900" y="6005513"/>
            <a:ext cx="3260725" cy="3460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Marcador de número de diapositiva"/>
          <p:cNvSpPr>
            <a:spLocks noGrp="1"/>
          </p:cNvSpPr>
          <p:nvPr>
            <p:ph type="sldNum" sz="quarter" idx="4"/>
          </p:nvPr>
        </p:nvSpPr>
        <p:spPr>
          <a:xfrm>
            <a:off x="7378700" y="6005513"/>
            <a:ext cx="2403475" cy="346075"/>
          </a:xfrm>
          <a:prstGeom prst="rect">
            <a:avLst/>
          </a:prstGeom>
        </p:spPr>
        <p:txBody>
          <a:bodyPr vert="horz" lIns="91440" tIns="45720" rIns="91440" bIns="45720" rtlCol="0" anchor="ctr"/>
          <a:lstStyle>
            <a:lvl1pPr algn="r">
              <a:defRPr sz="1200">
                <a:solidFill>
                  <a:schemeClr val="tx1">
                    <a:tint val="75000"/>
                  </a:schemeClr>
                </a:solidFill>
              </a:defRPr>
            </a:lvl1pPr>
          </a:lstStyle>
          <a:p>
            <a:fld id="{41BE7262-E3E5-4449-93E6-81ED50B50C5C}" type="slidenum">
              <a:rPr lang="en-US" smtClean="0"/>
              <a:pPr/>
              <a:t>‹Nr.›</a:t>
            </a:fld>
            <a:endParaRPr lang="en-US"/>
          </a:p>
        </p:txBody>
      </p:sp>
    </p:spTree>
    <p:extLst>
      <p:ext uri="{BB962C8B-B14F-4D97-AF65-F5344CB8AC3E}">
        <p14:creationId xmlns:p14="http://schemas.microsoft.com/office/powerpoint/2010/main" val="2616410781"/>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50" name="1 Marcador de título"/>
          <p:cNvSpPr txBox="1">
            <a:spLocks noGrp="1"/>
          </p:cNvSpPr>
          <p:nvPr>
            <p:ph type="title"/>
          </p:nvPr>
        </p:nvSpPr>
        <p:spPr bwMode="auto">
          <a:xfrm>
            <a:off x="185738" y="166688"/>
            <a:ext cx="5983287"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ctr" anchorCtr="0" compatLnSpc="1">
            <a:prstTxWarp prst="textNoShape">
              <a:avLst/>
            </a:prstTxWarp>
          </a:bodyPr>
          <a:lstStyle/>
          <a:p>
            <a:pPr lvl="0"/>
            <a:endParaRPr lang="es-ES" smtClean="0"/>
          </a:p>
        </p:txBody>
      </p:sp>
      <p:sp>
        <p:nvSpPr>
          <p:cNvPr id="3" name="2 Marcador de texto"/>
          <p:cNvSpPr txBox="1">
            <a:spLocks noGrp="1"/>
          </p:cNvSpPr>
          <p:nvPr>
            <p:ph type="body" idx="1"/>
          </p:nvPr>
        </p:nvSpPr>
        <p:spPr>
          <a:xfrm>
            <a:off x="606425" y="1265238"/>
            <a:ext cx="8999538" cy="4491037"/>
          </a:xfrm>
          <a:prstGeom prst="rect">
            <a:avLst/>
          </a:prstGeom>
          <a:noFill/>
          <a:ln>
            <a:noFill/>
          </a:ln>
        </p:spPr>
        <p:txBody>
          <a:bodyPr lIns="90000" tIns="46800" rIns="90000" bIns="46800"/>
          <a:lstStyle>
            <a:defPPr marL="341280" marR="0" lvl="0" indent="-341280" algn="l" hangingPunct="1">
              <a:lnSpc>
                <a:spcPct val="133000"/>
              </a:lnSpc>
              <a:spcBef>
                <a:spcPts val="550"/>
              </a:spcBef>
              <a:spcAft>
                <a:spcPts val="0"/>
              </a:spcAft>
              <a:buClr>
                <a:srgbClr val="997527"/>
              </a:buClr>
              <a:buSzPct val="45000"/>
              <a:buFont typeface="StarSymbol"/>
              <a:buNone/>
              <a:tabLst>
                <a:tab pos="107640" algn="l"/>
                <a:tab pos="556919" algn="l"/>
                <a:tab pos="1006199" algn="l"/>
                <a:tab pos="1455480" algn="l"/>
                <a:tab pos="1904760" algn="l"/>
                <a:tab pos="2354040" algn="l"/>
                <a:tab pos="2803319" algn="l"/>
                <a:tab pos="3252600" algn="l"/>
                <a:tab pos="3701879" algn="l"/>
                <a:tab pos="4151159" algn="l"/>
                <a:tab pos="4600439" algn="l"/>
                <a:tab pos="5049719" algn="l"/>
                <a:tab pos="5499000" algn="l"/>
                <a:tab pos="5948279" algn="l"/>
                <a:tab pos="6397560" algn="l"/>
                <a:tab pos="6846840" algn="l"/>
                <a:tab pos="7296119" algn="l"/>
                <a:tab pos="7745400" algn="l"/>
                <a:tab pos="8194319" algn="l"/>
                <a:tab pos="8643600" algn="l"/>
              </a:tabLst>
              <a:defRPr lang="es-ES" sz="2200" b="0" i="0" u="none" strike="noStrike" kern="1200" baseline="0">
                <a:ln>
                  <a:noFill/>
                </a:ln>
                <a:solidFill>
                  <a:srgbClr val="666666"/>
                </a:solidFill>
                <a:latin typeface="Tahoma" pitchFamily="34"/>
                <a:ea typeface="Arial Unicode MS" pitchFamily="2"/>
                <a:cs typeface="Tahoma" pitchFamily="2"/>
              </a:defRPr>
            </a:defPPr>
            <a:lvl1pPr marL="341280" marR="0" lvl="0" indent="-341280" algn="l" hangingPunct="1">
              <a:lnSpc>
                <a:spcPct val="133000"/>
              </a:lnSpc>
              <a:spcBef>
                <a:spcPts val="550"/>
              </a:spcBef>
              <a:spcAft>
                <a:spcPts val="0"/>
              </a:spcAft>
              <a:buClr>
                <a:srgbClr val="997527"/>
              </a:buClr>
              <a:buSzPct val="45000"/>
              <a:buFont typeface="StarSymbol"/>
              <a:buChar char=""/>
              <a:tabLst>
                <a:tab pos="107640" algn="l"/>
                <a:tab pos="556919" algn="l"/>
                <a:tab pos="1006199" algn="l"/>
                <a:tab pos="1455480" algn="l"/>
                <a:tab pos="1904760" algn="l"/>
                <a:tab pos="2354040" algn="l"/>
                <a:tab pos="2803319" algn="l"/>
                <a:tab pos="3252600" algn="l"/>
                <a:tab pos="3701879" algn="l"/>
                <a:tab pos="4151159" algn="l"/>
                <a:tab pos="4600439" algn="l"/>
                <a:tab pos="5049719" algn="l"/>
                <a:tab pos="5499000" algn="l"/>
                <a:tab pos="5948279" algn="l"/>
                <a:tab pos="6397560" algn="l"/>
                <a:tab pos="6846840" algn="l"/>
                <a:tab pos="7296119" algn="l"/>
                <a:tab pos="7745400" algn="l"/>
                <a:tab pos="8194319" algn="l"/>
                <a:tab pos="8643600" algn="l"/>
              </a:tabLst>
              <a:defRPr lang="es-ES" sz="2200" b="0" i="0" u="none" strike="noStrike" kern="1200" baseline="0">
                <a:ln>
                  <a:noFill/>
                </a:ln>
                <a:solidFill>
                  <a:srgbClr val="666666"/>
                </a:solidFill>
                <a:latin typeface="Tahoma" pitchFamily="34"/>
                <a:ea typeface="Arial Unicode MS" pitchFamily="2"/>
                <a:cs typeface="Tahoma" pitchFamily="2"/>
              </a:defRPr>
            </a:lvl1pPr>
            <a:lvl2pPr marL="741240" marR="0" lvl="1" indent="-284040" algn="just" hangingPunct="1">
              <a:lnSpc>
                <a:spcPct val="133000"/>
              </a:lnSpc>
              <a:spcBef>
                <a:spcPts val="499"/>
              </a:spcBef>
              <a:spcAft>
                <a:spcPts val="0"/>
              </a:spcAft>
              <a:buClr>
                <a:srgbClr val="CC0000"/>
              </a:buClr>
              <a:buSzPct val="45000"/>
              <a:buFont typeface="StarSymbol"/>
              <a:buChar char=""/>
              <a:tabLst>
                <a:tab pos="156960" algn="l"/>
                <a:tab pos="606240" algn="l"/>
                <a:tab pos="1055519" algn="l"/>
                <a:tab pos="1504799" algn="l"/>
                <a:tab pos="1954079" algn="l"/>
                <a:tab pos="2403360" algn="l"/>
                <a:tab pos="2852639" algn="l"/>
                <a:tab pos="3301920" algn="l"/>
                <a:tab pos="3751199" algn="l"/>
                <a:tab pos="4200479" algn="l"/>
                <a:tab pos="4649760" algn="l"/>
                <a:tab pos="5099039" algn="l"/>
                <a:tab pos="5547959" algn="l"/>
                <a:tab pos="5997240" algn="l"/>
                <a:tab pos="6446520" algn="l"/>
                <a:tab pos="6895800" algn="l"/>
                <a:tab pos="7345079" algn="l"/>
                <a:tab pos="7794360" algn="l"/>
                <a:tab pos="8243640" algn="l"/>
                <a:tab pos="8692920" algn="l"/>
              </a:tabLst>
              <a:defRPr lang="es-ES" sz="2000" b="0" i="0" u="none" strike="noStrike" kern="1200" baseline="0">
                <a:ln>
                  <a:noFill/>
                </a:ln>
                <a:solidFill>
                  <a:srgbClr val="666666"/>
                </a:solidFill>
                <a:latin typeface="Arial" pitchFamily="34"/>
                <a:ea typeface="Arial Unicode MS" pitchFamily="2"/>
                <a:cs typeface="Tahoma" pitchFamily="2"/>
              </a:defRPr>
            </a:lvl2pPr>
            <a:lvl3pPr marL="1143000" marR="0" lvl="2" indent="-228600" algn="just" hangingPunct="1">
              <a:lnSpc>
                <a:spcPct val="133000"/>
              </a:lnSpc>
              <a:spcBef>
                <a:spcPts val="448"/>
              </a:spcBef>
              <a:spcAft>
                <a:spcPts val="0"/>
              </a:spcAft>
              <a:buClr>
                <a:srgbClr val="000000"/>
              </a:buClr>
              <a:buSzPct val="45000"/>
              <a:buFont typeface="StarSymbol"/>
              <a:buChar char=""/>
              <a:tabLst>
                <a:tab pos="204480" algn="l"/>
                <a:tab pos="653760" algn="l"/>
                <a:tab pos="1103040" algn="l"/>
                <a:tab pos="1552319" algn="l"/>
                <a:tab pos="2001599" algn="l"/>
                <a:tab pos="2450879" algn="l"/>
                <a:tab pos="2900160" algn="l"/>
                <a:tab pos="3349440" algn="l"/>
                <a:tab pos="3798720" algn="l"/>
                <a:tab pos="4248000" algn="l"/>
                <a:tab pos="4697279" algn="l"/>
                <a:tab pos="5146559" algn="l"/>
                <a:tab pos="5595839" algn="l"/>
                <a:tab pos="6045119" algn="l"/>
                <a:tab pos="6494399" algn="l"/>
                <a:tab pos="6943679" algn="l"/>
                <a:tab pos="7392960" algn="l"/>
                <a:tab pos="7842239" algn="l"/>
                <a:tab pos="8291160" algn="l"/>
                <a:tab pos="8740439" algn="l"/>
              </a:tabLst>
              <a:defRPr lang="es-ES" sz="1800" b="0" i="0" u="none" strike="noStrike" kern="1200" baseline="0">
                <a:ln>
                  <a:noFill/>
                </a:ln>
                <a:solidFill>
                  <a:srgbClr val="666666"/>
                </a:solidFill>
                <a:latin typeface="Arial" pitchFamily="34"/>
                <a:ea typeface="Arial Unicode MS" pitchFamily="2"/>
                <a:cs typeface="Tahoma" pitchFamily="2"/>
              </a:defRPr>
            </a:lvl3pPr>
            <a:lvl4pPr marL="1600199" marR="0" lvl="3" indent="-228600" algn="just" hangingPunct="1">
              <a:lnSpc>
                <a:spcPct val="133000"/>
              </a:lnSpc>
              <a:spcBef>
                <a:spcPts val="400"/>
              </a:spcBef>
              <a:spcAft>
                <a:spcPts val="0"/>
              </a:spcAft>
              <a:buClr>
                <a:srgbClr val="000000"/>
              </a:buClr>
              <a:buSzPct val="45000"/>
              <a:buFont typeface="StarSymbol"/>
              <a:buChar char=""/>
              <a:tabLst>
                <a:tab pos="196560" algn="l"/>
                <a:tab pos="645840" algn="l"/>
                <a:tab pos="1095119" algn="l"/>
                <a:tab pos="1544400" algn="l"/>
                <a:tab pos="1993680" algn="l"/>
                <a:tab pos="2442960" algn="l"/>
                <a:tab pos="2892239" algn="l"/>
                <a:tab pos="3341520" algn="l"/>
                <a:tab pos="3790799" algn="l"/>
                <a:tab pos="4240079" algn="l"/>
                <a:tab pos="4689359" algn="l"/>
                <a:tab pos="5138639" algn="l"/>
                <a:tab pos="5587920" algn="l"/>
                <a:tab pos="6037199" algn="l"/>
                <a:tab pos="6486480" algn="l"/>
                <a:tab pos="6935759" algn="l"/>
                <a:tab pos="7385040" algn="l"/>
                <a:tab pos="7833959" algn="l"/>
                <a:tab pos="8283240" algn="l"/>
                <a:tab pos="8732520" algn="l"/>
              </a:tabLst>
              <a:defRPr lang="es-ES" sz="1600" b="0" i="0" u="none" strike="noStrike" kern="1200" baseline="0">
                <a:ln>
                  <a:noFill/>
                </a:ln>
                <a:solidFill>
                  <a:srgbClr val="666666"/>
                </a:solidFill>
                <a:latin typeface="Arial" pitchFamily="34"/>
                <a:ea typeface="Arial Unicode MS" pitchFamily="2"/>
                <a:cs typeface="Tahoma" pitchFamily="2"/>
              </a:defRPr>
            </a:lvl4pPr>
            <a:lvl5pPr marL="2057400" marR="0" lvl="4" indent="-228600" algn="just" hangingPunct="1">
              <a:lnSpc>
                <a:spcPct val="133000"/>
              </a:lnSpc>
              <a:spcBef>
                <a:spcPts val="349"/>
              </a:spcBef>
              <a:spcAft>
                <a:spcPts val="0"/>
              </a:spcAft>
              <a:buClr>
                <a:srgbClr val="000000"/>
              </a:buClr>
              <a:buSzPct val="45000"/>
              <a:buFont typeface="StarSymbol"/>
              <a:buChar char=""/>
              <a:tabLst>
                <a:tab pos="188640" algn="l"/>
                <a:tab pos="637920" algn="l"/>
                <a:tab pos="1087200" algn="l"/>
                <a:tab pos="1536479" algn="l"/>
                <a:tab pos="1985760" algn="l"/>
                <a:tab pos="2435039" algn="l"/>
                <a:tab pos="2884320" algn="l"/>
                <a:tab pos="3333599" algn="l"/>
                <a:tab pos="3782879" algn="l"/>
                <a:tab pos="4232160" algn="l"/>
                <a:tab pos="4681439" algn="l"/>
                <a:tab pos="5130720" algn="l"/>
                <a:tab pos="5580000" algn="l"/>
                <a:tab pos="6029279" algn="l"/>
                <a:tab pos="6478559" algn="l"/>
                <a:tab pos="6927839" algn="l"/>
                <a:tab pos="7376759" algn="l"/>
                <a:tab pos="7826040" algn="l"/>
                <a:tab pos="8275319" algn="l"/>
                <a:tab pos="8724599" algn="l"/>
              </a:tabLst>
              <a:defRPr lang="es-ES" sz="1400" b="0" i="0" u="none" strike="noStrike" kern="1200" baseline="0">
                <a:ln>
                  <a:noFill/>
                </a:ln>
                <a:solidFill>
                  <a:srgbClr val="666666"/>
                </a:solidFill>
                <a:latin typeface="Arial" pitchFamily="34"/>
                <a:ea typeface="Arial Unicode MS" pitchFamily="2"/>
                <a:cs typeface="Tahoma" pitchFamily="2"/>
              </a:defRPr>
            </a:lvl5pPr>
            <a:lvl6pPr marL="2057400" marR="0" lvl="5" indent="-228600" algn="just" hangingPunct="1">
              <a:lnSpc>
                <a:spcPct val="133000"/>
              </a:lnSpc>
              <a:spcBef>
                <a:spcPts val="349"/>
              </a:spcBef>
              <a:spcAft>
                <a:spcPts val="0"/>
              </a:spcAft>
              <a:buClr>
                <a:srgbClr val="000000"/>
              </a:buClr>
              <a:buSzPct val="45000"/>
              <a:buFont typeface="StarSymbol"/>
              <a:buChar char=""/>
              <a:tabLst>
                <a:tab pos="188640" algn="l"/>
                <a:tab pos="637920" algn="l"/>
                <a:tab pos="1087200" algn="l"/>
                <a:tab pos="1536479" algn="l"/>
                <a:tab pos="1985760" algn="l"/>
                <a:tab pos="2435039" algn="l"/>
                <a:tab pos="2884320" algn="l"/>
                <a:tab pos="3333599" algn="l"/>
                <a:tab pos="3782879" algn="l"/>
                <a:tab pos="4232160" algn="l"/>
                <a:tab pos="4681439" algn="l"/>
                <a:tab pos="5130720" algn="l"/>
                <a:tab pos="5580000" algn="l"/>
                <a:tab pos="6029279" algn="l"/>
                <a:tab pos="6478559" algn="l"/>
                <a:tab pos="6927839" algn="l"/>
                <a:tab pos="7376759" algn="l"/>
                <a:tab pos="7826040" algn="l"/>
                <a:tab pos="8275319" algn="l"/>
                <a:tab pos="8724599" algn="l"/>
              </a:tabLst>
              <a:defRPr lang="es-ES" sz="1400" b="0" i="0" u="none" strike="noStrike" kern="1200" baseline="0">
                <a:ln>
                  <a:noFill/>
                </a:ln>
                <a:solidFill>
                  <a:srgbClr val="666666"/>
                </a:solidFill>
                <a:latin typeface="Arial" pitchFamily="34"/>
                <a:ea typeface="Arial Unicode MS" pitchFamily="2"/>
                <a:cs typeface="Tahoma" pitchFamily="2"/>
              </a:defRPr>
            </a:lvl6pPr>
            <a:lvl7pPr marL="2057400" marR="0" lvl="6" indent="-228600" algn="just" hangingPunct="1">
              <a:lnSpc>
                <a:spcPct val="133000"/>
              </a:lnSpc>
              <a:spcBef>
                <a:spcPts val="349"/>
              </a:spcBef>
              <a:spcAft>
                <a:spcPts val="0"/>
              </a:spcAft>
              <a:buClr>
                <a:srgbClr val="000000"/>
              </a:buClr>
              <a:buSzPct val="45000"/>
              <a:buFont typeface="StarSymbol"/>
              <a:buChar char=""/>
              <a:tabLst>
                <a:tab pos="188640" algn="l"/>
                <a:tab pos="637920" algn="l"/>
                <a:tab pos="1087200" algn="l"/>
                <a:tab pos="1536479" algn="l"/>
                <a:tab pos="1985760" algn="l"/>
                <a:tab pos="2435039" algn="l"/>
                <a:tab pos="2884320" algn="l"/>
                <a:tab pos="3333599" algn="l"/>
                <a:tab pos="3782879" algn="l"/>
                <a:tab pos="4232160" algn="l"/>
                <a:tab pos="4681439" algn="l"/>
                <a:tab pos="5130720" algn="l"/>
                <a:tab pos="5580000" algn="l"/>
                <a:tab pos="6029279" algn="l"/>
                <a:tab pos="6478559" algn="l"/>
                <a:tab pos="6927839" algn="l"/>
                <a:tab pos="7376759" algn="l"/>
                <a:tab pos="7826040" algn="l"/>
                <a:tab pos="8275319" algn="l"/>
                <a:tab pos="8724599" algn="l"/>
              </a:tabLst>
              <a:defRPr lang="es-ES" sz="1400" b="0" i="0" u="none" strike="noStrike" kern="1200" baseline="0">
                <a:ln>
                  <a:noFill/>
                </a:ln>
                <a:solidFill>
                  <a:srgbClr val="666666"/>
                </a:solidFill>
                <a:latin typeface="Arial" pitchFamily="34"/>
                <a:ea typeface="Arial Unicode MS" pitchFamily="2"/>
                <a:cs typeface="Tahoma" pitchFamily="2"/>
              </a:defRPr>
            </a:lvl7pPr>
            <a:lvl8pPr marL="2057400" marR="0" lvl="7" indent="-228600" algn="just" hangingPunct="1">
              <a:lnSpc>
                <a:spcPct val="133000"/>
              </a:lnSpc>
              <a:spcBef>
                <a:spcPts val="349"/>
              </a:spcBef>
              <a:spcAft>
                <a:spcPts val="0"/>
              </a:spcAft>
              <a:buClr>
                <a:srgbClr val="000000"/>
              </a:buClr>
              <a:buSzPct val="45000"/>
              <a:buFont typeface="StarSymbol"/>
              <a:buChar char=""/>
              <a:tabLst>
                <a:tab pos="188640" algn="l"/>
                <a:tab pos="637920" algn="l"/>
                <a:tab pos="1087200" algn="l"/>
                <a:tab pos="1536479" algn="l"/>
                <a:tab pos="1985760" algn="l"/>
                <a:tab pos="2435039" algn="l"/>
                <a:tab pos="2884320" algn="l"/>
                <a:tab pos="3333599" algn="l"/>
                <a:tab pos="3782879" algn="l"/>
                <a:tab pos="4232160" algn="l"/>
                <a:tab pos="4681439" algn="l"/>
                <a:tab pos="5130720" algn="l"/>
                <a:tab pos="5580000" algn="l"/>
                <a:tab pos="6029279" algn="l"/>
                <a:tab pos="6478559" algn="l"/>
                <a:tab pos="6927839" algn="l"/>
                <a:tab pos="7376759" algn="l"/>
                <a:tab pos="7826040" algn="l"/>
                <a:tab pos="8275319" algn="l"/>
                <a:tab pos="8724599" algn="l"/>
              </a:tabLst>
              <a:defRPr lang="es-ES" sz="1400" b="0" i="0" u="none" strike="noStrike" kern="1200" baseline="0">
                <a:ln>
                  <a:noFill/>
                </a:ln>
                <a:solidFill>
                  <a:srgbClr val="666666"/>
                </a:solidFill>
                <a:latin typeface="Arial" pitchFamily="34"/>
                <a:ea typeface="Arial Unicode MS" pitchFamily="2"/>
                <a:cs typeface="Tahoma" pitchFamily="2"/>
              </a:defRPr>
            </a:lvl8pPr>
            <a:lvl9pPr marL="2057400" marR="0" lvl="8" indent="-228600" algn="just" hangingPunct="1">
              <a:lnSpc>
                <a:spcPct val="133000"/>
              </a:lnSpc>
              <a:spcBef>
                <a:spcPts val="349"/>
              </a:spcBef>
              <a:spcAft>
                <a:spcPts val="0"/>
              </a:spcAft>
              <a:buClr>
                <a:srgbClr val="000000"/>
              </a:buClr>
              <a:buSzPct val="45000"/>
              <a:buFont typeface="StarSymbol"/>
              <a:buChar char=""/>
              <a:tabLst>
                <a:tab pos="188640" algn="l"/>
                <a:tab pos="637920" algn="l"/>
                <a:tab pos="1087200" algn="l"/>
                <a:tab pos="1536479" algn="l"/>
                <a:tab pos="1985760" algn="l"/>
                <a:tab pos="2435039" algn="l"/>
                <a:tab pos="2884320" algn="l"/>
                <a:tab pos="3333599" algn="l"/>
                <a:tab pos="3782879" algn="l"/>
                <a:tab pos="4232160" algn="l"/>
                <a:tab pos="4681439" algn="l"/>
                <a:tab pos="5130720" algn="l"/>
                <a:tab pos="5580000" algn="l"/>
                <a:tab pos="6029279" algn="l"/>
                <a:tab pos="6478559" algn="l"/>
                <a:tab pos="6927839" algn="l"/>
                <a:tab pos="7376759" algn="l"/>
                <a:tab pos="7826040" algn="l"/>
                <a:tab pos="8275319" algn="l"/>
                <a:tab pos="8724599" algn="l"/>
              </a:tabLst>
              <a:defRPr lang="es-ES" sz="1400" b="0" i="0" u="none" strike="noStrike" kern="1200" baseline="0">
                <a:ln>
                  <a:noFill/>
                </a:ln>
                <a:solidFill>
                  <a:srgbClr val="666666"/>
                </a:solidFill>
                <a:latin typeface="Arial" pitchFamily="34"/>
                <a:ea typeface="Arial Unicode MS" pitchFamily="2"/>
                <a:cs typeface="Tahoma" pitchFamily="2"/>
              </a:defRPr>
            </a:lvl9pPr>
          </a:lstStyle>
          <a:p>
            <a:pPr lvl="0"/>
            <a:r>
              <a:rPr lang="es-ES" dirty="0" err="1"/>
              <a:t>Click</a:t>
            </a:r>
            <a:r>
              <a:rPr lang="es-ES" dirty="0"/>
              <a:t> </a:t>
            </a:r>
            <a:r>
              <a:rPr lang="es-ES" dirty="0" err="1"/>
              <a:t>to</a:t>
            </a:r>
            <a:r>
              <a:rPr lang="es-ES" dirty="0"/>
              <a:t> </a:t>
            </a:r>
            <a:r>
              <a:rPr lang="es-ES" dirty="0" err="1"/>
              <a:t>edit</a:t>
            </a:r>
            <a:r>
              <a:rPr lang="es-ES" dirty="0"/>
              <a:t> </a:t>
            </a:r>
            <a:r>
              <a:rPr lang="es-ES" dirty="0" err="1"/>
              <a:t>the</a:t>
            </a:r>
            <a:r>
              <a:rPr lang="es-ES" dirty="0"/>
              <a:t> </a:t>
            </a:r>
            <a:r>
              <a:rPr lang="es-ES" dirty="0" err="1"/>
              <a:t>outline</a:t>
            </a:r>
            <a:r>
              <a:rPr lang="es-ES" dirty="0"/>
              <a:t> </a:t>
            </a:r>
            <a:r>
              <a:rPr lang="es-ES" dirty="0" err="1"/>
              <a:t>text</a:t>
            </a:r>
            <a:r>
              <a:rPr lang="es-ES" dirty="0"/>
              <a:t> </a:t>
            </a:r>
            <a:r>
              <a:rPr lang="es-ES" dirty="0" err="1"/>
              <a:t>format</a:t>
            </a:r>
            <a:endParaRPr lang="es-ES" dirty="0"/>
          </a:p>
          <a:p>
            <a:pPr lvl="1"/>
            <a:r>
              <a:rPr lang="es-ES" dirty="0" err="1"/>
              <a:t>Second</a:t>
            </a:r>
            <a:r>
              <a:rPr lang="es-ES" dirty="0"/>
              <a:t> </a:t>
            </a:r>
            <a:r>
              <a:rPr lang="es-ES" dirty="0" err="1"/>
              <a:t>Outline</a:t>
            </a:r>
            <a:r>
              <a:rPr lang="es-ES" dirty="0"/>
              <a:t> </a:t>
            </a:r>
            <a:r>
              <a:rPr lang="es-ES" dirty="0" err="1"/>
              <a:t>Level</a:t>
            </a:r>
            <a:endParaRPr lang="es-ES" dirty="0"/>
          </a:p>
          <a:p>
            <a:pPr lvl="2"/>
            <a:r>
              <a:rPr lang="es-ES" dirty="0" err="1"/>
              <a:t>Third</a:t>
            </a:r>
            <a:r>
              <a:rPr lang="es-ES" dirty="0"/>
              <a:t> </a:t>
            </a:r>
            <a:r>
              <a:rPr lang="es-ES" dirty="0" err="1"/>
              <a:t>Outline</a:t>
            </a:r>
            <a:r>
              <a:rPr lang="es-ES" dirty="0"/>
              <a:t> </a:t>
            </a:r>
            <a:r>
              <a:rPr lang="es-ES" dirty="0" err="1"/>
              <a:t>Level</a:t>
            </a:r>
            <a:endParaRPr lang="es-ES" dirty="0"/>
          </a:p>
          <a:p>
            <a:pPr lvl="3"/>
            <a:r>
              <a:rPr lang="es-ES" dirty="0" err="1"/>
              <a:t>Fourth</a:t>
            </a:r>
            <a:r>
              <a:rPr lang="es-ES" dirty="0"/>
              <a:t> </a:t>
            </a:r>
            <a:r>
              <a:rPr lang="es-ES" dirty="0" err="1"/>
              <a:t>Outline</a:t>
            </a:r>
            <a:r>
              <a:rPr lang="es-ES" dirty="0"/>
              <a:t> </a:t>
            </a:r>
            <a:r>
              <a:rPr lang="es-ES" dirty="0" err="1"/>
              <a:t>Level</a:t>
            </a:r>
            <a:endParaRPr lang="es-ES" dirty="0"/>
          </a:p>
          <a:p>
            <a:pPr lvl="4"/>
            <a:r>
              <a:rPr lang="es-ES" dirty="0" err="1"/>
              <a:t>Fifth</a:t>
            </a:r>
            <a:r>
              <a:rPr lang="es-ES" dirty="0"/>
              <a:t> </a:t>
            </a:r>
            <a:r>
              <a:rPr lang="es-ES" dirty="0" err="1"/>
              <a:t>Outline</a:t>
            </a:r>
            <a:r>
              <a:rPr lang="es-ES" dirty="0"/>
              <a:t> </a:t>
            </a:r>
            <a:r>
              <a:rPr lang="es-ES" dirty="0" err="1"/>
              <a:t>Level</a:t>
            </a:r>
            <a:endParaRPr lang="es-ES" dirty="0"/>
          </a:p>
          <a:p>
            <a:pPr lvl="5"/>
            <a:r>
              <a:rPr lang="es-ES" dirty="0" err="1"/>
              <a:t>Sixth</a:t>
            </a:r>
            <a:r>
              <a:rPr lang="es-ES" dirty="0"/>
              <a:t> </a:t>
            </a:r>
            <a:r>
              <a:rPr lang="es-ES" dirty="0" err="1"/>
              <a:t>Outline</a:t>
            </a:r>
            <a:r>
              <a:rPr lang="es-ES" dirty="0"/>
              <a:t> </a:t>
            </a:r>
            <a:r>
              <a:rPr lang="es-ES" dirty="0" err="1"/>
              <a:t>Level</a:t>
            </a:r>
            <a:endParaRPr lang="es-ES" dirty="0"/>
          </a:p>
          <a:p>
            <a:pPr lvl="6"/>
            <a:r>
              <a:rPr lang="es-ES" dirty="0" err="1"/>
              <a:t>Seventh</a:t>
            </a:r>
            <a:r>
              <a:rPr lang="es-ES" dirty="0"/>
              <a:t> </a:t>
            </a:r>
            <a:r>
              <a:rPr lang="es-ES" dirty="0" err="1"/>
              <a:t>Outline</a:t>
            </a:r>
            <a:r>
              <a:rPr lang="es-ES" dirty="0"/>
              <a:t> </a:t>
            </a:r>
            <a:r>
              <a:rPr lang="es-ES" dirty="0" err="1"/>
              <a:t>Level</a:t>
            </a:r>
            <a:endParaRPr lang="es-ES" dirty="0"/>
          </a:p>
          <a:p>
            <a:pPr lvl="7"/>
            <a:r>
              <a:rPr lang="es-ES" dirty="0" err="1"/>
              <a:t>Eighth</a:t>
            </a:r>
            <a:r>
              <a:rPr lang="es-ES" dirty="0"/>
              <a:t> </a:t>
            </a:r>
            <a:r>
              <a:rPr lang="es-ES" dirty="0" err="1"/>
              <a:t>Outline</a:t>
            </a:r>
            <a:r>
              <a:rPr lang="es-ES" dirty="0"/>
              <a:t> </a:t>
            </a:r>
            <a:r>
              <a:rPr lang="es-ES" dirty="0" err="1"/>
              <a:t>Level</a:t>
            </a:r>
            <a:endParaRPr lang="es-ES" dirty="0"/>
          </a:p>
          <a:p>
            <a:pPr lvl="8"/>
            <a:r>
              <a:rPr lang="es-ES" dirty="0" err="1"/>
              <a:t>Ninth</a:t>
            </a:r>
            <a:r>
              <a:rPr lang="es-ES" dirty="0"/>
              <a:t> </a:t>
            </a:r>
            <a:r>
              <a:rPr lang="es-ES" dirty="0" err="1"/>
              <a:t>Outline</a:t>
            </a:r>
            <a:r>
              <a:rPr lang="es-ES" dirty="0"/>
              <a:t> </a:t>
            </a:r>
            <a:r>
              <a:rPr lang="es-ES" dirty="0" err="1"/>
              <a:t>Level</a:t>
            </a:r>
            <a:endParaRPr lang="es-ES" dirty="0"/>
          </a:p>
        </p:txBody>
      </p:sp>
      <p:sp>
        <p:nvSpPr>
          <p:cNvPr id="4" name="3 Marcador de número de diapositiva"/>
          <p:cNvSpPr txBox="1">
            <a:spLocks noGrp="1"/>
          </p:cNvSpPr>
          <p:nvPr>
            <p:ph type="sldNum" sz="quarter" idx="4"/>
          </p:nvPr>
        </p:nvSpPr>
        <p:spPr>
          <a:xfrm>
            <a:off x="4233863" y="6113463"/>
            <a:ext cx="739775" cy="244475"/>
          </a:xfrm>
          <a:prstGeom prst="rect">
            <a:avLst/>
          </a:prstGeom>
          <a:noFill/>
          <a:ln>
            <a:noFill/>
          </a:ln>
        </p:spPr>
        <p:txBody>
          <a:bodyPr wrap="square" lIns="90000" tIns="46800" rIns="90000" bIns="46800" anchor="t" anchorCtr="0"/>
          <a:lstStyle>
            <a:lvl1pPr marL="0" marR="0" lvl="0" indent="0" algn="r" rtl="0" fontAlgn="auto" hangingPunct="0">
              <a:lnSpc>
                <a:spcPct val="100000"/>
              </a:lnSpc>
              <a:spcBef>
                <a:spcPts val="0"/>
              </a:spcBef>
              <a:spcAft>
                <a:spcPts val="0"/>
              </a:spcAft>
              <a:buNone/>
              <a:tabLst/>
              <a:defRPr lang="es-ES" sz="1000" kern="1200">
                <a:solidFill>
                  <a:srgbClr val="B2B2B2"/>
                </a:solidFill>
                <a:latin typeface="Verdana" pitchFamily="34"/>
                <a:ea typeface="Arial" pitchFamily="2"/>
                <a:cs typeface="Arial" pitchFamily="2"/>
              </a:defRPr>
            </a:lvl1pPr>
          </a:lstStyle>
          <a:p>
            <a:pPr>
              <a:defRPr/>
            </a:pPr>
            <a:fld id="{C95B992B-6815-4FF5-B2AA-8E9C6FF89591}" type="slidenum">
              <a:rPr/>
              <a:pPr>
                <a:defRPr/>
              </a:pPr>
              <a:t>‹Nr.›</a:t>
            </a:fld>
            <a:endParaRPr/>
          </a:p>
        </p:txBody>
      </p:sp>
      <p:sp>
        <p:nvSpPr>
          <p:cNvPr id="5" name="4 Forma libre"/>
          <p:cNvSpPr/>
          <p:nvPr/>
        </p:nvSpPr>
        <p:spPr>
          <a:xfrm>
            <a:off x="6300391" y="196280"/>
            <a:ext cx="3888432" cy="66754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90000" tIns="46800" rIns="90000" bIns="46800"/>
          <a:lstStyle/>
          <a:p>
            <a:r>
              <a:rPr lang="es-ES" sz="1000" b="0" i="1" u="none" strike="noStrike" kern="1200" baseline="0" smtClean="0">
                <a:solidFill>
                  <a:schemeClr val="tx2"/>
                </a:solidFill>
                <a:latin typeface="Arial" pitchFamily="34" charset="0"/>
                <a:ea typeface="+mn-ea"/>
                <a:cs typeface="+mn-cs"/>
              </a:rPr>
              <a:t>Usando applets de GeoGebra para favorecer lel proceso de abstracción y las discusiones guiadas con alumnos de Primaria</a:t>
            </a:r>
            <a:endParaRPr lang="es-ES" sz="1000" i="1" dirty="0">
              <a:solidFill>
                <a:schemeClr val="tx2"/>
              </a:solidFill>
              <a:cs typeface="Arial" pitchFamily="34" charset="0"/>
            </a:endParaRPr>
          </a:p>
        </p:txBody>
      </p:sp>
      <p:sp>
        <p:nvSpPr>
          <p:cNvPr id="6" name="5 Forma libre"/>
          <p:cNvSpPr/>
          <p:nvPr/>
        </p:nvSpPr>
        <p:spPr>
          <a:xfrm>
            <a:off x="130174" y="5904383"/>
            <a:ext cx="3577928" cy="4064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90000" tIns="46800" rIns="90000" bIns="46800"/>
          <a:lstStyle/>
          <a:p>
            <a:pPr>
              <a:lnSpc>
                <a:spcPct val="120000"/>
              </a:lnSpc>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100" b="1" smtClean="0">
                <a:solidFill>
                  <a:srgbClr val="B2B2B2"/>
                </a:solidFill>
                <a:cs typeface="Arial" pitchFamily="34" charset="0"/>
              </a:rPr>
              <a:t>Encuentros en GeoGebra 4, Madrid </a:t>
            </a:r>
            <a:endParaRPr lang="en-US" sz="1100" b="1" dirty="0" smtClean="0">
              <a:solidFill>
                <a:srgbClr val="B2B2B2"/>
              </a:solidFill>
              <a:cs typeface="Arial" pitchFamily="34" charset="0"/>
            </a:endParaRPr>
          </a:p>
          <a:p>
            <a:pPr>
              <a:lnSpc>
                <a:spcPct val="120000"/>
              </a:lnSpc>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100" b="1" smtClean="0">
                <a:solidFill>
                  <a:srgbClr val="B2B2B2"/>
                </a:solidFill>
                <a:cs typeface="Arial" pitchFamily="34" charset="0"/>
              </a:rPr>
              <a:t>25</a:t>
            </a:r>
            <a:r>
              <a:rPr lang="en-US" sz="1100" b="1" baseline="0" smtClean="0">
                <a:solidFill>
                  <a:srgbClr val="B2B2B2"/>
                </a:solidFill>
                <a:cs typeface="Arial" pitchFamily="34" charset="0"/>
              </a:rPr>
              <a:t> mayo</a:t>
            </a:r>
            <a:r>
              <a:rPr lang="en-US" sz="1100" b="1" smtClean="0">
                <a:solidFill>
                  <a:srgbClr val="B2B2B2"/>
                </a:solidFill>
                <a:cs typeface="Arial" pitchFamily="34" charset="0"/>
              </a:rPr>
              <a:t> 2013</a:t>
            </a:r>
            <a:endParaRPr lang="en-US" sz="1100" b="1" dirty="0">
              <a:solidFill>
                <a:srgbClr val="B2B2B2"/>
              </a:solidFill>
              <a:cs typeface="Arial" pitchFamily="34" charset="0"/>
            </a:endParaRPr>
          </a:p>
        </p:txBody>
      </p:sp>
      <p:sp>
        <p:nvSpPr>
          <p:cNvPr id="7" name="6 Forma libre"/>
          <p:cNvSpPr/>
          <p:nvPr/>
        </p:nvSpPr>
        <p:spPr>
          <a:xfrm>
            <a:off x="7761758" y="6026149"/>
            <a:ext cx="2352205" cy="41592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90000" tIns="46800" rIns="90000" bIns="46800"/>
          <a:lstStyle/>
          <a:p>
            <a:pPr algn="r">
              <a:lnSpc>
                <a:spcPct val="120000"/>
              </a:lnSpc>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000" smtClean="0">
                <a:solidFill>
                  <a:srgbClr val="B2B2B2"/>
                </a:solidFill>
                <a:cs typeface="Arial" pitchFamily="34" charset="0"/>
              </a:rPr>
              <a:t>J</a:t>
            </a:r>
            <a:r>
              <a:rPr lang="en-US" sz="1000" dirty="0">
                <a:solidFill>
                  <a:srgbClr val="B2B2B2"/>
                </a:solidFill>
                <a:cs typeface="Arial" pitchFamily="34" charset="0"/>
              </a:rPr>
              <a:t>. M</a:t>
            </a:r>
            <a:r>
              <a:rPr lang="en-US" sz="1000">
                <a:solidFill>
                  <a:srgbClr val="B2B2B2"/>
                </a:solidFill>
                <a:cs typeface="Arial" pitchFamily="34" charset="0"/>
              </a:rPr>
              <a:t>. </a:t>
            </a:r>
            <a:r>
              <a:rPr lang="en-US" sz="1000" smtClean="0">
                <a:solidFill>
                  <a:srgbClr val="B2B2B2"/>
                </a:solidFill>
                <a:cs typeface="Arial" pitchFamily="34" charset="0"/>
              </a:rPr>
              <a:t>Sordo</a:t>
            </a:r>
            <a:r>
              <a:rPr lang="en-US" sz="1000" baseline="0" smtClean="0">
                <a:solidFill>
                  <a:srgbClr val="B2B2B2"/>
                </a:solidFill>
                <a:cs typeface="Arial" pitchFamily="34" charset="0"/>
              </a:rPr>
              <a:t>, </a:t>
            </a:r>
            <a:r>
              <a:rPr lang="en-US" sz="1000" smtClean="0">
                <a:solidFill>
                  <a:srgbClr val="B2B2B2"/>
                </a:solidFill>
                <a:cs typeface="Arial" pitchFamily="34" charset="0"/>
              </a:rPr>
              <a:t>N. Joglar ,</a:t>
            </a:r>
            <a:r>
              <a:rPr lang="en-US" sz="1000" baseline="0" smtClean="0">
                <a:solidFill>
                  <a:srgbClr val="B2B2B2"/>
                </a:solidFill>
                <a:cs typeface="Arial" pitchFamily="34" charset="0"/>
              </a:rPr>
              <a:t> y M. Martínez</a:t>
            </a:r>
            <a:endParaRPr lang="en-US" sz="1000" dirty="0">
              <a:solidFill>
                <a:srgbClr val="B2B2B2"/>
              </a:solidFill>
              <a:cs typeface="Arial" pitchFamily="34" charset="0"/>
            </a:endParaRPr>
          </a:p>
        </p:txBody>
      </p:sp>
      <p:sp>
        <p:nvSpPr>
          <p:cNvPr id="8" name="7 Conector recto"/>
          <p:cNvSpPr>
            <a:spLocks noChangeShapeType="1"/>
          </p:cNvSpPr>
          <p:nvPr/>
        </p:nvSpPr>
        <p:spPr bwMode="auto">
          <a:xfrm>
            <a:off x="0" y="1007839"/>
            <a:ext cx="10294938" cy="0"/>
          </a:xfrm>
          <a:prstGeom prst="line">
            <a:avLst/>
          </a:prstGeom>
          <a:noFill/>
          <a:ln w="107950">
            <a:solidFill>
              <a:schemeClr val="accent2"/>
            </a:solidFill>
            <a:round/>
            <a:headEnd/>
            <a:tailEnd/>
          </a:ln>
        </p:spPr>
        <p:txBody>
          <a:bodyPr lIns="144000" tIns="100800" rIns="144000" bIns="100800" anchor="ctr" anchorCtr="1"/>
          <a:lstStyle/>
          <a:p>
            <a:pPr>
              <a:defRPr/>
            </a:pPr>
            <a:endParaRPr lang="es-ES"/>
          </a:p>
        </p:txBody>
      </p:sp>
      <p:sp>
        <p:nvSpPr>
          <p:cNvPr id="9" name="8 Conector recto"/>
          <p:cNvSpPr>
            <a:spLocks noChangeShapeType="1"/>
          </p:cNvSpPr>
          <p:nvPr/>
        </p:nvSpPr>
        <p:spPr bwMode="auto">
          <a:xfrm>
            <a:off x="0" y="5854700"/>
            <a:ext cx="10296525" cy="0"/>
          </a:xfrm>
          <a:prstGeom prst="line">
            <a:avLst/>
          </a:prstGeom>
          <a:noFill/>
          <a:ln w="72009">
            <a:solidFill>
              <a:schemeClr val="accent2"/>
            </a:solidFill>
            <a:round/>
            <a:headEnd/>
            <a:tailEnd/>
          </a:ln>
        </p:spPr>
        <p:txBody>
          <a:bodyPr lIns="126000" tIns="82800" rIns="126000" bIns="82800" anchor="ctr" anchorCtr="1"/>
          <a:lstStyle/>
          <a:p>
            <a:pPr>
              <a:defRPr/>
            </a:pPr>
            <a:endParaRPr lang="es-ES"/>
          </a:p>
        </p:txBody>
      </p:sp>
    </p:spTree>
    <p:extLst>
      <p:ext uri="{BB962C8B-B14F-4D97-AF65-F5344CB8AC3E}">
        <p14:creationId xmlns:p14="http://schemas.microsoft.com/office/powerpoint/2010/main" val="1242690563"/>
      </p:ext>
    </p:extLst>
  </p:cSld>
  <p:clrMap bg1="lt1" tx1="dk1" bg2="lt2" tx2="dk2" accent1="accent1" accent2="accent2" accent3="accent3" accent4="accent4" accent5="accent5" accent6="accent6" hlink="hlink" folHlink="folHlink"/>
  <p:sldLayoutIdLst>
    <p:sldLayoutId id="2147483734" r:id="rId1"/>
    <p:sldLayoutId id="2147483746" r:id="rId2"/>
    <p:sldLayoutId id="2147483747"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Lst>
  <p:transition xmlns:p14="http://schemas.microsoft.com/office/powerpoint/2010/main"/>
  <p:timing>
    <p:tnLst>
      <p:par>
        <p:cTn xmlns:p14="http://schemas.microsoft.com/office/powerpoint/2010/main" id="1" dur="indefinite" restart="never" nodeType="tmRoot"/>
      </p:par>
    </p:tnLst>
  </p:timing>
  <p:hf hdr="0" dt="0"/>
  <p:txStyles>
    <p:titleStyle>
      <a:lvl1pPr algn="ctr" rtl="0" eaLnBrk="0" fontAlgn="base" hangingPunct="0">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lang="es-ES" sz="2800" kern="1200">
          <a:solidFill>
            <a:srgbClr val="4C4C4C"/>
          </a:solidFill>
          <a:latin typeface="Tahoma" pitchFamily="34"/>
          <a:ea typeface="Arial Unicode MS" pitchFamily="2"/>
          <a:cs typeface="Tahoma" pitchFamily="2"/>
        </a:defRPr>
      </a:lvl1pPr>
      <a:lvl2pPr algn="ctr" rtl="0" eaLnBrk="0" fontAlgn="base" hangingPunct="0">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4C4C4C"/>
          </a:solidFill>
          <a:latin typeface="Tahoma" pitchFamily="34" charset="0"/>
          <a:ea typeface="Arial Unicode MS" pitchFamily="34" charset="-128"/>
          <a:cs typeface="Tahoma" pitchFamily="34" charset="0"/>
        </a:defRPr>
      </a:lvl2pPr>
      <a:lvl3pPr algn="ctr" rtl="0" eaLnBrk="0" fontAlgn="base" hangingPunct="0">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4C4C4C"/>
          </a:solidFill>
          <a:latin typeface="Tahoma" pitchFamily="34" charset="0"/>
          <a:ea typeface="Arial Unicode MS" pitchFamily="34" charset="-128"/>
          <a:cs typeface="Tahoma" pitchFamily="34" charset="0"/>
        </a:defRPr>
      </a:lvl3pPr>
      <a:lvl4pPr algn="ctr" rtl="0" eaLnBrk="0" fontAlgn="base" hangingPunct="0">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4C4C4C"/>
          </a:solidFill>
          <a:latin typeface="Tahoma" pitchFamily="34" charset="0"/>
          <a:ea typeface="Arial Unicode MS" pitchFamily="34" charset="-128"/>
          <a:cs typeface="Tahoma" pitchFamily="34" charset="0"/>
        </a:defRPr>
      </a:lvl4pPr>
      <a:lvl5pPr algn="ctr" rtl="0" eaLnBrk="0" fontAlgn="base" hangingPunct="0">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4C4C4C"/>
          </a:solidFill>
          <a:latin typeface="Tahoma" pitchFamily="34" charset="0"/>
          <a:ea typeface="Arial Unicode MS" pitchFamily="34" charset="-128"/>
          <a:cs typeface="Tahoma" pitchFamily="34" charset="0"/>
        </a:defRPr>
      </a:lvl5pPr>
      <a:lvl6pPr marL="457200" algn="ctr" rtl="0" eaLnBrk="0" fontAlgn="base">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4C4C4C"/>
          </a:solidFill>
          <a:latin typeface="Tahoma" pitchFamily="34" charset="0"/>
          <a:ea typeface="Arial Unicode MS" pitchFamily="34" charset="-128"/>
          <a:cs typeface="Tahoma" pitchFamily="34" charset="0"/>
        </a:defRPr>
      </a:lvl6pPr>
      <a:lvl7pPr marL="914400" algn="ctr" rtl="0" eaLnBrk="0" fontAlgn="base">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4C4C4C"/>
          </a:solidFill>
          <a:latin typeface="Tahoma" pitchFamily="34" charset="0"/>
          <a:ea typeface="Arial Unicode MS" pitchFamily="34" charset="-128"/>
          <a:cs typeface="Tahoma" pitchFamily="34" charset="0"/>
        </a:defRPr>
      </a:lvl7pPr>
      <a:lvl8pPr marL="1371600" algn="ctr" rtl="0" eaLnBrk="0" fontAlgn="base">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4C4C4C"/>
          </a:solidFill>
          <a:latin typeface="Tahoma" pitchFamily="34" charset="0"/>
          <a:ea typeface="Arial Unicode MS" pitchFamily="34" charset="-128"/>
          <a:cs typeface="Tahoma" pitchFamily="34" charset="0"/>
        </a:defRPr>
      </a:lvl8pPr>
      <a:lvl9pPr marL="1828800" algn="ctr" rtl="0" eaLnBrk="0" fontAlgn="base">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4C4C4C"/>
          </a:solidFill>
          <a:latin typeface="Tahoma" pitchFamily="34" charset="0"/>
          <a:ea typeface="Arial Unicode MS" pitchFamily="34" charset="-128"/>
          <a:cs typeface="Tahoma" pitchFamily="34" charset="0"/>
        </a:defRPr>
      </a:lvl9pPr>
    </p:titleStyle>
    <p:bodyStyle>
      <a:lvl1pPr marL="339725" indent="-339725" algn="l" rtl="0" eaLnBrk="0" fontAlgn="base" hangingPunct="0">
        <a:spcBef>
          <a:spcPct val="20000"/>
        </a:spcBef>
        <a:spcAft>
          <a:spcPct val="0"/>
        </a:spcAft>
        <a:buClr>
          <a:srgbClr val="997527"/>
        </a:buClr>
        <a:buSzPct val="45000"/>
        <a:buFont typeface="StarSymbol"/>
        <a:buChar char=""/>
        <a:defRPr lang="es-ES">
          <a:solidFill>
            <a:schemeClr val="tx1"/>
          </a:solidFill>
          <a:latin typeface="Arial" pitchFamily="34" charset="0"/>
        </a:defRPr>
      </a:lvl1pPr>
      <a:lvl2pPr marL="739775" lvl="1" indent="-282575" algn="l" rtl="0" eaLnBrk="0" fontAlgn="base" hangingPunct="0">
        <a:spcBef>
          <a:spcPct val="20000"/>
        </a:spcBef>
        <a:spcAft>
          <a:spcPct val="0"/>
        </a:spcAft>
        <a:buClr>
          <a:srgbClr val="CC0000"/>
        </a:buClr>
        <a:buSzPct val="45000"/>
        <a:buFont typeface="StarSymbol"/>
        <a:buChar char=""/>
        <a:defRPr lang="es-ES">
          <a:solidFill>
            <a:schemeClr val="tx1"/>
          </a:solidFill>
          <a:latin typeface="Arial" pitchFamily="34" charset="0"/>
        </a:defRPr>
      </a:lvl2pPr>
      <a:lvl3pPr marL="1141413" lvl="2" indent="-228600" algn="l" rtl="0" eaLnBrk="0" fontAlgn="base" hangingPunct="0">
        <a:spcBef>
          <a:spcPct val="20000"/>
        </a:spcBef>
        <a:spcAft>
          <a:spcPct val="0"/>
        </a:spcAft>
        <a:buClr>
          <a:srgbClr val="000000"/>
        </a:buClr>
        <a:buSzPct val="45000"/>
        <a:buFont typeface="StarSymbol"/>
        <a:buChar char=""/>
        <a:defRPr lang="es-ES">
          <a:solidFill>
            <a:schemeClr val="tx1"/>
          </a:solidFill>
          <a:latin typeface="Arial" pitchFamily="34" charset="0"/>
        </a:defRPr>
      </a:lvl3pPr>
      <a:lvl4pPr marL="1600200" lvl="3" indent="-228600" algn="l" rtl="0" eaLnBrk="0" fontAlgn="base" hangingPunct="0">
        <a:spcBef>
          <a:spcPct val="20000"/>
        </a:spcBef>
        <a:spcAft>
          <a:spcPct val="0"/>
        </a:spcAft>
        <a:buClr>
          <a:srgbClr val="000000"/>
        </a:buClr>
        <a:buSzPct val="45000"/>
        <a:buFont typeface="StarSymbol"/>
        <a:buChar char=""/>
        <a:defRPr lang="es-ES">
          <a:solidFill>
            <a:schemeClr val="tx1"/>
          </a:solidFill>
          <a:latin typeface="Arial" pitchFamily="34" charset="0"/>
        </a:defRPr>
      </a:lvl4pPr>
      <a:lvl5pPr marL="2055813" lvl="4" indent="-228600" algn="l" rtl="0" eaLnBrk="0" fontAlgn="base" hangingPunct="0">
        <a:spcBef>
          <a:spcPct val="20000"/>
        </a:spcBef>
        <a:spcAft>
          <a:spcPct val="0"/>
        </a:spcAft>
        <a:buClr>
          <a:srgbClr val="000000"/>
        </a:buClr>
        <a:buSzPct val="45000"/>
        <a:buFont typeface="StarSymbol"/>
        <a:buChar char=""/>
        <a:defRPr lang="es-ES">
          <a:solidFill>
            <a:schemeClr val="tx1"/>
          </a:solidFill>
          <a:latin typeface="Arial" pitchFamily="34" charset="0"/>
        </a:defRPr>
      </a:lvl5pPr>
      <a:lvl6pPr marL="2057399" marR="0" lvl="5" indent="-228600" rtl="0">
        <a:buClr>
          <a:srgbClr val="000000"/>
        </a:buClr>
        <a:buSzPct val="45000"/>
        <a:buFont typeface="StarSymbol"/>
        <a:buChar char=""/>
        <a:defRPr lang="es-ES"/>
      </a:lvl6pPr>
      <a:lvl7pPr marL="2057399" marR="0" lvl="6" indent="-228600" rtl="0">
        <a:buClr>
          <a:srgbClr val="000000"/>
        </a:buClr>
        <a:buSzPct val="45000"/>
        <a:buFont typeface="StarSymbol"/>
        <a:buChar char=""/>
        <a:defRPr lang="es-ES"/>
      </a:lvl7pPr>
      <a:lvl8pPr marL="2057399" marR="0" lvl="7" indent="-228600" rtl="0">
        <a:buClr>
          <a:srgbClr val="000000"/>
        </a:buClr>
        <a:buSzPct val="45000"/>
        <a:buFont typeface="StarSymbol"/>
        <a:buChar char=""/>
        <a:defRPr lang="es-ES"/>
      </a:lvl8pPr>
      <a:lvl9pPr marL="2057399" marR="0" lvl="8" indent="-228600" rtl="0">
        <a:buClr>
          <a:srgbClr val="000000"/>
        </a:buClr>
        <a:buSzPct val="45000"/>
        <a:buFont typeface="StarSymbol"/>
        <a:buChar char=""/>
        <a:defRPr lang="es-ES"/>
      </a:lvl9pPr>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514350" y="258763"/>
            <a:ext cx="9267825" cy="1081087"/>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514350" y="1511300"/>
            <a:ext cx="9267825" cy="4276725"/>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2"/>
          </p:nvPr>
        </p:nvSpPr>
        <p:spPr>
          <a:xfrm>
            <a:off x="514350" y="6005513"/>
            <a:ext cx="2403475" cy="346075"/>
          </a:xfrm>
          <a:prstGeom prst="rect">
            <a:avLst/>
          </a:prstGeom>
        </p:spPr>
        <p:txBody>
          <a:bodyPr vert="horz" lIns="91440" tIns="45720" rIns="91440" bIns="45720" rtlCol="0" anchor="ctr"/>
          <a:lstStyle>
            <a:lvl1pPr algn="l">
              <a:defRPr sz="1200">
                <a:solidFill>
                  <a:schemeClr val="tx1">
                    <a:tint val="75000"/>
                  </a:schemeClr>
                </a:solidFill>
              </a:defRPr>
            </a:lvl1pPr>
          </a:lstStyle>
          <a:p>
            <a:fld id="{F32E1F80-6CC5-4541-9409-912B38236C7A}" type="datetimeFigureOut">
              <a:rPr lang="en-US" smtClean="0"/>
              <a:pPr/>
              <a:t>30/05/13</a:t>
            </a:fld>
            <a:endParaRPr lang="en-US"/>
          </a:p>
        </p:txBody>
      </p:sp>
      <p:sp>
        <p:nvSpPr>
          <p:cNvPr id="5" name="4 Marcador de pie de página"/>
          <p:cNvSpPr>
            <a:spLocks noGrp="1"/>
          </p:cNvSpPr>
          <p:nvPr>
            <p:ph type="ftr" sz="quarter" idx="3"/>
          </p:nvPr>
        </p:nvSpPr>
        <p:spPr>
          <a:xfrm>
            <a:off x="3517900" y="6005513"/>
            <a:ext cx="3260725" cy="3460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Marcador de número de diapositiva"/>
          <p:cNvSpPr>
            <a:spLocks noGrp="1"/>
          </p:cNvSpPr>
          <p:nvPr>
            <p:ph type="sldNum" sz="quarter" idx="4"/>
          </p:nvPr>
        </p:nvSpPr>
        <p:spPr>
          <a:xfrm>
            <a:off x="7378700" y="6005513"/>
            <a:ext cx="2403475" cy="346075"/>
          </a:xfrm>
          <a:prstGeom prst="rect">
            <a:avLst/>
          </a:prstGeom>
        </p:spPr>
        <p:txBody>
          <a:bodyPr vert="horz" lIns="91440" tIns="45720" rIns="91440" bIns="45720" rtlCol="0" anchor="ctr"/>
          <a:lstStyle>
            <a:lvl1pPr algn="r">
              <a:defRPr sz="1200">
                <a:solidFill>
                  <a:schemeClr val="tx1">
                    <a:tint val="75000"/>
                  </a:schemeClr>
                </a:solidFill>
              </a:defRPr>
            </a:lvl1pPr>
          </a:lstStyle>
          <a:p>
            <a:fld id="{D5B9D25F-72ED-44C3-86CC-305CED33C512}" type="slidenum">
              <a:rPr lang="en-US" smtClean="0"/>
              <a:pPr/>
              <a:t>‹Nr.›</a:t>
            </a:fld>
            <a:endParaRPr lang="en-US"/>
          </a:p>
        </p:txBody>
      </p:sp>
    </p:spTree>
    <p:extLst>
      <p:ext uri="{BB962C8B-B14F-4D97-AF65-F5344CB8AC3E}">
        <p14:creationId xmlns:p14="http://schemas.microsoft.com/office/powerpoint/2010/main" val="890455028"/>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514350" y="258763"/>
            <a:ext cx="9267825" cy="1081087"/>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514350" y="1511300"/>
            <a:ext cx="9267825" cy="4276725"/>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2"/>
          </p:nvPr>
        </p:nvSpPr>
        <p:spPr>
          <a:xfrm>
            <a:off x="514350" y="6005513"/>
            <a:ext cx="2403475" cy="346075"/>
          </a:xfrm>
          <a:prstGeom prst="rect">
            <a:avLst/>
          </a:prstGeom>
        </p:spPr>
        <p:txBody>
          <a:bodyPr vert="horz" lIns="91440" tIns="45720" rIns="91440" bIns="45720" rtlCol="0" anchor="ctr"/>
          <a:lstStyle>
            <a:lvl1pPr algn="l">
              <a:defRPr sz="1200">
                <a:solidFill>
                  <a:schemeClr val="tx1">
                    <a:tint val="75000"/>
                  </a:schemeClr>
                </a:solidFill>
              </a:defRPr>
            </a:lvl1pPr>
          </a:lstStyle>
          <a:p>
            <a:fld id="{8EAEEEEF-FFAE-4058-A325-CE9C1865A408}" type="datetimeFigureOut">
              <a:rPr lang="en-US" smtClean="0"/>
              <a:pPr/>
              <a:t>30/05/13</a:t>
            </a:fld>
            <a:endParaRPr lang="en-US"/>
          </a:p>
        </p:txBody>
      </p:sp>
      <p:sp>
        <p:nvSpPr>
          <p:cNvPr id="5" name="4 Marcador de pie de página"/>
          <p:cNvSpPr>
            <a:spLocks noGrp="1"/>
          </p:cNvSpPr>
          <p:nvPr>
            <p:ph type="ftr" sz="quarter" idx="3"/>
          </p:nvPr>
        </p:nvSpPr>
        <p:spPr>
          <a:xfrm>
            <a:off x="3517900" y="6005513"/>
            <a:ext cx="3260725" cy="3460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Marcador de número de diapositiva"/>
          <p:cNvSpPr>
            <a:spLocks noGrp="1"/>
          </p:cNvSpPr>
          <p:nvPr>
            <p:ph type="sldNum" sz="quarter" idx="4"/>
          </p:nvPr>
        </p:nvSpPr>
        <p:spPr>
          <a:xfrm>
            <a:off x="7378700" y="6005513"/>
            <a:ext cx="2403475" cy="346075"/>
          </a:xfrm>
          <a:prstGeom prst="rect">
            <a:avLst/>
          </a:prstGeom>
        </p:spPr>
        <p:txBody>
          <a:bodyPr vert="horz" lIns="91440" tIns="45720" rIns="91440" bIns="45720" rtlCol="0" anchor="ctr"/>
          <a:lstStyle>
            <a:lvl1pPr algn="r">
              <a:defRPr sz="1200">
                <a:solidFill>
                  <a:schemeClr val="tx1">
                    <a:tint val="75000"/>
                  </a:schemeClr>
                </a:solidFill>
              </a:defRPr>
            </a:lvl1pPr>
          </a:lstStyle>
          <a:p>
            <a:fld id="{EC790100-347E-453A-9EA8-FBE1EF252F32}" type="slidenum">
              <a:rPr lang="en-US" smtClean="0"/>
              <a:pPr/>
              <a:t>‹Nr.›</a:t>
            </a:fld>
            <a:endParaRPr lang="en-US"/>
          </a:p>
        </p:txBody>
      </p:sp>
    </p:spTree>
    <p:extLst>
      <p:ext uri="{BB962C8B-B14F-4D97-AF65-F5344CB8AC3E}">
        <p14:creationId xmlns:p14="http://schemas.microsoft.com/office/powerpoint/2010/main" val="2761918594"/>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514350" y="258763"/>
            <a:ext cx="9267825" cy="1081087"/>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514350" y="1511300"/>
            <a:ext cx="9267825" cy="4276725"/>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2"/>
          </p:nvPr>
        </p:nvSpPr>
        <p:spPr>
          <a:xfrm>
            <a:off x="514350" y="6005513"/>
            <a:ext cx="2403475" cy="346075"/>
          </a:xfrm>
          <a:prstGeom prst="rect">
            <a:avLst/>
          </a:prstGeom>
        </p:spPr>
        <p:txBody>
          <a:bodyPr vert="horz" lIns="91440" tIns="45720" rIns="91440" bIns="45720" rtlCol="0" anchor="ctr"/>
          <a:lstStyle>
            <a:lvl1pPr algn="l">
              <a:defRPr sz="1200">
                <a:solidFill>
                  <a:schemeClr val="tx1">
                    <a:tint val="75000"/>
                  </a:schemeClr>
                </a:solidFill>
              </a:defRPr>
            </a:lvl1pPr>
          </a:lstStyle>
          <a:p>
            <a:fld id="{BDE0E764-A8C0-4DBC-8FEA-95194FBBCCD7}" type="datetimeFigureOut">
              <a:rPr lang="en-US" smtClean="0"/>
              <a:pPr/>
              <a:t>30/05/13</a:t>
            </a:fld>
            <a:endParaRPr lang="en-US"/>
          </a:p>
        </p:txBody>
      </p:sp>
      <p:sp>
        <p:nvSpPr>
          <p:cNvPr id="5" name="4 Marcador de pie de página"/>
          <p:cNvSpPr>
            <a:spLocks noGrp="1"/>
          </p:cNvSpPr>
          <p:nvPr>
            <p:ph type="ftr" sz="quarter" idx="3"/>
          </p:nvPr>
        </p:nvSpPr>
        <p:spPr>
          <a:xfrm>
            <a:off x="3517900" y="6005513"/>
            <a:ext cx="3260725" cy="3460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Marcador de número de diapositiva"/>
          <p:cNvSpPr>
            <a:spLocks noGrp="1"/>
          </p:cNvSpPr>
          <p:nvPr>
            <p:ph type="sldNum" sz="quarter" idx="4"/>
          </p:nvPr>
        </p:nvSpPr>
        <p:spPr>
          <a:xfrm>
            <a:off x="7378700" y="6005513"/>
            <a:ext cx="2403475" cy="346075"/>
          </a:xfrm>
          <a:prstGeom prst="rect">
            <a:avLst/>
          </a:prstGeom>
        </p:spPr>
        <p:txBody>
          <a:bodyPr vert="horz" lIns="91440" tIns="45720" rIns="91440" bIns="45720" rtlCol="0" anchor="ctr"/>
          <a:lstStyle>
            <a:lvl1pPr algn="r">
              <a:defRPr sz="1200">
                <a:solidFill>
                  <a:schemeClr val="tx1">
                    <a:tint val="75000"/>
                  </a:schemeClr>
                </a:solidFill>
              </a:defRPr>
            </a:lvl1pPr>
          </a:lstStyle>
          <a:p>
            <a:fld id="{D32ED2E5-A39C-4EAA-B63A-91D0F1F8C1DA}" type="slidenum">
              <a:rPr lang="en-US" smtClean="0"/>
              <a:pPr/>
              <a:t>‹Nr.›</a:t>
            </a:fld>
            <a:endParaRPr lang="en-US"/>
          </a:p>
        </p:txBody>
      </p:sp>
    </p:spTree>
    <p:extLst>
      <p:ext uri="{BB962C8B-B14F-4D97-AF65-F5344CB8AC3E}">
        <p14:creationId xmlns:p14="http://schemas.microsoft.com/office/powerpoint/2010/main" val="1583410726"/>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514350" y="258763"/>
            <a:ext cx="9267825" cy="1081087"/>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514350" y="1511300"/>
            <a:ext cx="9267825" cy="4276725"/>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2"/>
          </p:nvPr>
        </p:nvSpPr>
        <p:spPr>
          <a:xfrm>
            <a:off x="514350" y="6005513"/>
            <a:ext cx="2403475" cy="34607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4 Marcador de pie de página"/>
          <p:cNvSpPr>
            <a:spLocks noGrp="1"/>
          </p:cNvSpPr>
          <p:nvPr>
            <p:ph type="ftr" sz="quarter" idx="3"/>
          </p:nvPr>
        </p:nvSpPr>
        <p:spPr>
          <a:xfrm>
            <a:off x="3517900" y="6005513"/>
            <a:ext cx="3260725" cy="3460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Marcador de número de diapositiva"/>
          <p:cNvSpPr>
            <a:spLocks noGrp="1"/>
          </p:cNvSpPr>
          <p:nvPr>
            <p:ph type="sldNum" sz="quarter" idx="4"/>
          </p:nvPr>
        </p:nvSpPr>
        <p:spPr>
          <a:xfrm>
            <a:off x="7378700" y="6005513"/>
            <a:ext cx="2403475" cy="346075"/>
          </a:xfrm>
          <a:prstGeom prst="rect">
            <a:avLst/>
          </a:prstGeom>
        </p:spPr>
        <p:txBody>
          <a:bodyPr vert="horz" lIns="91440" tIns="45720" rIns="91440" bIns="45720" rtlCol="0" anchor="ctr"/>
          <a:lstStyle>
            <a:lvl1pPr algn="r">
              <a:defRPr sz="1200">
                <a:solidFill>
                  <a:schemeClr val="tx1">
                    <a:tint val="75000"/>
                  </a:schemeClr>
                </a:solidFill>
              </a:defRPr>
            </a:lvl1pPr>
          </a:lstStyle>
          <a:p>
            <a:fld id="{B859DC40-E795-492D-995F-33BADF08EF38}" type="slidenum">
              <a:rPr lang="en-US" smtClean="0"/>
              <a:pPr/>
              <a:t>‹Nr.›</a:t>
            </a:fld>
            <a:endParaRPr lang="en-US"/>
          </a:p>
        </p:txBody>
      </p:sp>
    </p:spTree>
    <p:extLst>
      <p:ext uri="{BB962C8B-B14F-4D97-AF65-F5344CB8AC3E}">
        <p14:creationId xmlns:p14="http://schemas.microsoft.com/office/powerpoint/2010/main" val="1609733241"/>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timing>
    <p:tnLst>
      <p:par>
        <p:cTn xmlns:p14="http://schemas.microsoft.com/office/powerpoint/2010/mai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514350" y="258763"/>
            <a:ext cx="9267825" cy="1081087"/>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514350" y="1511300"/>
            <a:ext cx="9267825" cy="4276725"/>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2"/>
          </p:nvPr>
        </p:nvSpPr>
        <p:spPr>
          <a:xfrm>
            <a:off x="514350" y="6005513"/>
            <a:ext cx="2403475" cy="34607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4 Marcador de pie de página"/>
          <p:cNvSpPr>
            <a:spLocks noGrp="1"/>
          </p:cNvSpPr>
          <p:nvPr>
            <p:ph type="ftr" sz="quarter" idx="3"/>
          </p:nvPr>
        </p:nvSpPr>
        <p:spPr>
          <a:xfrm>
            <a:off x="3517900" y="6005513"/>
            <a:ext cx="3260725" cy="3460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Marcador de número de diapositiva"/>
          <p:cNvSpPr>
            <a:spLocks noGrp="1"/>
          </p:cNvSpPr>
          <p:nvPr>
            <p:ph type="sldNum" sz="quarter" idx="4"/>
          </p:nvPr>
        </p:nvSpPr>
        <p:spPr>
          <a:xfrm>
            <a:off x="7378700" y="6005513"/>
            <a:ext cx="2403475" cy="346075"/>
          </a:xfrm>
          <a:prstGeom prst="rect">
            <a:avLst/>
          </a:prstGeom>
        </p:spPr>
        <p:txBody>
          <a:bodyPr vert="horz" lIns="91440" tIns="45720" rIns="91440" bIns="45720" rtlCol="0" anchor="ctr"/>
          <a:lstStyle>
            <a:lvl1pPr algn="r">
              <a:defRPr sz="1200">
                <a:solidFill>
                  <a:schemeClr val="tx1">
                    <a:tint val="75000"/>
                  </a:schemeClr>
                </a:solidFill>
              </a:defRPr>
            </a:lvl1pPr>
          </a:lstStyle>
          <a:p>
            <a:fld id="{3571B1B0-492B-4FC7-A38F-67FFBEC152A1}" type="slidenum">
              <a:rPr lang="en-US" smtClean="0"/>
              <a:pPr/>
              <a:t>‹Nr.›</a:t>
            </a:fld>
            <a:endParaRPr lang="en-US"/>
          </a:p>
        </p:txBody>
      </p:sp>
    </p:spTree>
    <p:extLst>
      <p:ext uri="{BB962C8B-B14F-4D97-AF65-F5344CB8AC3E}">
        <p14:creationId xmlns:p14="http://schemas.microsoft.com/office/powerpoint/2010/main" val="47451729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www.ucm.es/info/jmsordo/" TargetMode="External"/><Relationship Id="rId4" Type="http://schemas.openxmlformats.org/officeDocument/2006/relationships/image" Target="../media/image27.png"/><Relationship Id="rId5" Type="http://schemas.openxmlformats.org/officeDocument/2006/relationships/hyperlink" Target="http://pendientedemigracion.ucm.es/info/jmsordo/uno.php" TargetMode="External"/><Relationship Id="rId1" Type="http://schemas.openxmlformats.org/officeDocument/2006/relationships/slideLayout" Target="../slideLayouts/slideLayout3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1.xml"/><Relationship Id="rId3" Type="http://schemas.openxmlformats.org/officeDocument/2006/relationships/image" Target="../media/image2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2.xml"/><Relationship Id="rId3" Type="http://schemas.openxmlformats.org/officeDocument/2006/relationships/image" Target="../media/image1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3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8.jpeg"/><Relationship Id="rId7" Type="http://schemas.openxmlformats.org/officeDocument/2006/relationships/image" Target="../media/image9.png"/><Relationship Id="rId8" Type="http://schemas.openxmlformats.org/officeDocument/2006/relationships/image" Target="../media/image10.jpeg"/><Relationship Id="rId9" Type="http://schemas.openxmlformats.org/officeDocument/2006/relationships/image" Target="../media/image11.jpeg"/><Relationship Id="rId1" Type="http://schemas.openxmlformats.org/officeDocument/2006/relationships/slideLayout" Target="../slideLayouts/slideLayout3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hyperlink" Target="http://mathexchanges.wordpress.com/" TargetMode="External"/><Relationship Id="rId5" Type="http://schemas.openxmlformats.org/officeDocument/2006/relationships/image" Target="../media/image13.png"/><Relationship Id="rId6" Type="http://schemas.openxmlformats.org/officeDocument/2006/relationships/image" Target="../media/image14.png"/><Relationship Id="rId1" Type="http://schemas.openxmlformats.org/officeDocument/2006/relationships/slideLayout" Target="../slideLayouts/slideLayout3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3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7.jpeg"/><Relationship Id="rId1" Type="http://schemas.openxmlformats.org/officeDocument/2006/relationships/slideLayout" Target="../slideLayouts/slideLayout3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hyperlink" Target="http://www.ucm.es/info/jmsordo/geogebra/textos/escaneados/escritura_de_alumno_2.JPG" TargetMode="External"/><Relationship Id="rId5" Type="http://schemas.openxmlformats.org/officeDocument/2006/relationships/image" Target="../media/image19.jpeg"/><Relationship Id="rId6" Type="http://schemas.openxmlformats.org/officeDocument/2006/relationships/hyperlink" Target="http://www.ucm.es/info/jmsordo/geogebra/textos/escaneados/primeras_tablas.JPG" TargetMode="External"/><Relationship Id="rId7" Type="http://schemas.openxmlformats.org/officeDocument/2006/relationships/image" Target="../media/image20.jpeg"/><Relationship Id="rId8" Type="http://schemas.openxmlformats.org/officeDocument/2006/relationships/image" Target="../media/image21.jpeg"/><Relationship Id="rId1" Type="http://schemas.openxmlformats.org/officeDocument/2006/relationships/slideLayout" Target="../slideLayouts/slideLayout3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http://www.ucm.es/info/jmsordo/geogebra/textos/escaneados/tablero_canguro.JPG" TargetMode="External"/><Relationship Id="rId4" Type="http://schemas.openxmlformats.org/officeDocument/2006/relationships/image" Target="../media/image22.jpeg"/><Relationship Id="rId5" Type="http://schemas.openxmlformats.org/officeDocument/2006/relationships/hyperlink" Target="http://www.ucm.es/info/jmsordo/geogebra/textos/escaneados/restas_recta_numerica.JPG" TargetMode="External"/><Relationship Id="rId6" Type="http://schemas.openxmlformats.org/officeDocument/2006/relationships/image" Target="../media/image23.jpeg"/><Relationship Id="rId7" Type="http://schemas.openxmlformats.org/officeDocument/2006/relationships/image" Target="../media/image24.png"/><Relationship Id="rId8" Type="http://schemas.openxmlformats.org/officeDocument/2006/relationships/hyperlink" Target="http://www.ucm.es/info/jmsordo/geogebra/textos/escaneados/rellenan_tabla.JPG" TargetMode="External"/><Relationship Id="rId9" Type="http://schemas.openxmlformats.org/officeDocument/2006/relationships/image" Target="../media/image25.jpeg"/><Relationship Id="rId1" Type="http://schemas.openxmlformats.org/officeDocument/2006/relationships/slideLayout" Target="../slideLayouts/slideLayout3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hyperlink" Target="http://www.ucm.es/info/jmsordo/" TargetMode="External"/><Relationship Id="rId4" Type="http://schemas.openxmlformats.org/officeDocument/2006/relationships/image" Target="../media/image26.png"/><Relationship Id="rId5" Type="http://schemas.openxmlformats.org/officeDocument/2006/relationships/hyperlink" Target="http://pendientedemigracion.ucm.es/info/jmsordo/uno.php" TargetMode="External"/><Relationship Id="rId1" Type="http://schemas.openxmlformats.org/officeDocument/2006/relationships/slideLayout" Target="../slideLayouts/slideLayout3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txBox="1">
            <a:spLocks noGrp="1"/>
          </p:cNvSpPr>
          <p:nvPr>
            <p:ph type="title" idx="4294967295"/>
          </p:nvPr>
        </p:nvSpPr>
        <p:spPr>
          <a:xfrm>
            <a:off x="468313" y="1883252"/>
            <a:ext cx="9217025" cy="1811972"/>
          </a:xfrm>
        </p:spPr>
        <p:txBody>
          <a:bodyPr>
            <a:spAutoFit/>
          </a:bodyPr>
          <a:lstStyle/>
          <a:p>
            <a:pPr algn="just"/>
            <a:r>
              <a:rPr lang="es-ES" sz="2400" dirty="0"/>
              <a:t/>
            </a:r>
            <a:br>
              <a:rPr lang="es-ES" sz="2400" dirty="0"/>
            </a:br>
            <a:r>
              <a:rPr lang="es-ES" sz="2400" b="1" i="1" dirty="0" smtClean="0"/>
              <a:t>Usando </a:t>
            </a:r>
            <a:r>
              <a:rPr lang="es-ES" sz="2400" b="1" i="1" dirty="0" err="1"/>
              <a:t>applets</a:t>
            </a:r>
            <a:r>
              <a:rPr lang="es-ES" sz="2400" b="1" i="1" dirty="0"/>
              <a:t> de GeoGebra para favorecer el proceso de abstracción y las discusiones guiadas con alumnos de primaria </a:t>
            </a:r>
            <a:r>
              <a:rPr lang="es-ES" sz="2400" dirty="0" smtClean="0">
                <a:latin typeface="Arial" pitchFamily="34" charset="0"/>
                <a:ea typeface="Arial Unicode MS" pitchFamily="34" charset="-128"/>
                <a:cs typeface="Tahoma" pitchFamily="34" charset="0"/>
              </a:rPr>
              <a:t/>
            </a:r>
            <a:br>
              <a:rPr lang="es-ES" sz="2400" dirty="0" smtClean="0">
                <a:latin typeface="Arial" pitchFamily="34" charset="0"/>
                <a:ea typeface="Arial Unicode MS" pitchFamily="34" charset="-128"/>
                <a:cs typeface="Tahoma" pitchFamily="34" charset="0"/>
              </a:rPr>
            </a:br>
            <a:endParaRPr lang="en-US" sz="2400" dirty="0" smtClean="0">
              <a:latin typeface="Arial" pitchFamily="34" charset="0"/>
              <a:ea typeface="Arial Unicode MS" pitchFamily="34" charset="-128"/>
              <a:cs typeface="Tahoma" pitchFamily="34" charset="0"/>
            </a:endParaRPr>
          </a:p>
        </p:txBody>
      </p:sp>
      <p:sp>
        <p:nvSpPr>
          <p:cNvPr id="3075" name="2 CuadroTexto"/>
          <p:cNvSpPr txBox="1">
            <a:spLocks noChangeArrowheads="1"/>
          </p:cNvSpPr>
          <p:nvPr/>
        </p:nvSpPr>
        <p:spPr bwMode="auto">
          <a:xfrm>
            <a:off x="-252338" y="4608239"/>
            <a:ext cx="10296524" cy="1756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marL="457200" eaLnBrk="0" hangingPunc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tx1"/>
                </a:solidFill>
                <a:latin typeface="Arial" pitchFamily="34" charset="0"/>
              </a:defRPr>
            </a:lvl1pPr>
            <a:lvl2pPr marL="742950" indent="-285750" eaLnBrk="0" hangingPunc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tx1"/>
                </a:solidFill>
                <a:latin typeface="Arial" pitchFamily="34" charset="0"/>
              </a:defRPr>
            </a:lvl2pPr>
            <a:lvl3pPr marL="1143000" indent="-228600" eaLnBrk="0" hangingPunc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tx1"/>
                </a:solidFill>
                <a:latin typeface="Arial" pitchFamily="34" charset="0"/>
              </a:defRPr>
            </a:lvl3pPr>
            <a:lvl4pPr marL="1600200" indent="-228600" eaLnBrk="0" hangingPunc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tx1"/>
                </a:solidFill>
                <a:latin typeface="Arial" pitchFamily="34" charset="0"/>
              </a:defRPr>
            </a:lvl4pPr>
            <a:lvl5pPr marL="2057400" indent="-228600" eaLnBrk="0" hangingPunc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tx1"/>
                </a:solidFill>
                <a:latin typeface="Arial" pitchFamily="34" charset="0"/>
              </a:defRPr>
            </a:lvl5pPr>
            <a:lvl6pPr marL="2514600" indent="-228600" eaLnBrk="0" fontAlgn="base" hangingPunct="0">
              <a:spcBef>
                <a:spcPct val="0"/>
              </a:spcBef>
              <a:spcAft>
                <a:spcPct val="0"/>
              </a:spcAft>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tx1"/>
                </a:solidFill>
                <a:latin typeface="Arial" pitchFamily="34" charset="0"/>
              </a:defRPr>
            </a:lvl6pPr>
            <a:lvl7pPr marL="2971800" indent="-228600" eaLnBrk="0" fontAlgn="base" hangingPunct="0">
              <a:spcBef>
                <a:spcPct val="0"/>
              </a:spcBef>
              <a:spcAft>
                <a:spcPct val="0"/>
              </a:spcAft>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tx1"/>
                </a:solidFill>
                <a:latin typeface="Arial" pitchFamily="34" charset="0"/>
              </a:defRPr>
            </a:lvl7pPr>
            <a:lvl8pPr marL="3429000" indent="-228600" eaLnBrk="0" fontAlgn="base" hangingPunct="0">
              <a:spcBef>
                <a:spcPct val="0"/>
              </a:spcBef>
              <a:spcAft>
                <a:spcPct val="0"/>
              </a:spcAft>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tx1"/>
                </a:solidFill>
                <a:latin typeface="Arial" pitchFamily="34" charset="0"/>
              </a:defRPr>
            </a:lvl8pPr>
            <a:lvl9pPr marL="3886200" indent="-228600" eaLnBrk="0" fontAlgn="base" hangingPunct="0">
              <a:spcBef>
                <a:spcPct val="0"/>
              </a:spcBef>
              <a:spcAft>
                <a:spcPct val="0"/>
              </a:spcAft>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tx1"/>
                </a:solidFill>
                <a:latin typeface="Arial" pitchFamily="34" charset="0"/>
              </a:defRPr>
            </a:lvl9pPr>
          </a:lstStyle>
          <a:p>
            <a:endParaRPr lang="es-ES" sz="1200" dirty="0"/>
          </a:p>
          <a:p>
            <a:r>
              <a:rPr lang="es-ES" sz="1200" b="1" smtClean="0"/>
              <a:t>José </a:t>
            </a:r>
            <a:r>
              <a:rPr lang="es-ES" sz="1200" b="1" dirty="0"/>
              <a:t>María Sordo Juanena</a:t>
            </a:r>
            <a:r>
              <a:rPr lang="es-ES" sz="1200" dirty="0"/>
              <a:t>, Departamento de Didáctica de las Matemáticas – Facultad de Educación – Universidad Complutense de Madrid. (jmsordoj@ucm.es</a:t>
            </a:r>
            <a:r>
              <a:rPr lang="es-ES" sz="1200"/>
              <a:t>) </a:t>
            </a:r>
            <a:endParaRPr lang="es-ES" sz="1200" smtClean="0"/>
          </a:p>
          <a:p>
            <a:endParaRPr lang="es-ES" sz="1200" smtClean="0"/>
          </a:p>
          <a:p>
            <a:r>
              <a:rPr lang="es-ES" sz="1200" smtClean="0"/>
              <a:t> </a:t>
            </a:r>
            <a:r>
              <a:rPr lang="es-ES" sz="1200" b="1" smtClean="0"/>
              <a:t>Nuria Joglar Prieto</a:t>
            </a:r>
            <a:r>
              <a:rPr lang="es-ES" sz="1200" smtClean="0"/>
              <a:t>, Departamento de Didáctica de las Matemáticas – Facultad de Educación – Universidad Complutense de Madrid. (njoglar@ucm.es) </a:t>
            </a:r>
          </a:p>
          <a:p>
            <a:endParaRPr lang="es-ES" sz="1200" dirty="0"/>
          </a:p>
          <a:p>
            <a:r>
              <a:rPr lang="es-ES" sz="1200" b="1" dirty="0"/>
              <a:t>María Martínez </a:t>
            </a:r>
            <a:r>
              <a:rPr lang="es-ES" sz="1200" b="1" dirty="0" err="1"/>
              <a:t>Llor</a:t>
            </a:r>
            <a:r>
              <a:rPr lang="es-ES" sz="1200" dirty="0"/>
              <a:t>, </a:t>
            </a:r>
            <a:r>
              <a:rPr lang="es-ES" sz="1200"/>
              <a:t>alumna </a:t>
            </a:r>
            <a:r>
              <a:rPr lang="es-ES" sz="1200" smtClean="0"/>
              <a:t>del </a:t>
            </a:r>
            <a:r>
              <a:rPr lang="es-ES" sz="1200" dirty="0"/>
              <a:t>Master de Formación de Profesores de Secundaria de Matemáticas de la Universidad Complutense de Madrid. (mar_mll@hotmail.com) </a:t>
            </a:r>
            <a:endParaRPr lang="es-ES" sz="1200" dirty="0">
              <a:solidFill>
                <a:srgbClr val="777777"/>
              </a:solidFill>
              <a:ea typeface="Arial Unicode MS" pitchFamily="34" charset="-128"/>
              <a:cs typeface="Tahoma" pitchFamily="34" charset="0"/>
            </a:endParaRPr>
          </a:p>
        </p:txBody>
      </p:sp>
      <p:sp>
        <p:nvSpPr>
          <p:cNvPr id="2" name="1 Rectángulo"/>
          <p:cNvSpPr/>
          <p:nvPr/>
        </p:nvSpPr>
        <p:spPr>
          <a:xfrm>
            <a:off x="5149850" y="293168"/>
            <a:ext cx="5146675" cy="569387"/>
          </a:xfrm>
          <a:prstGeom prst="rect">
            <a:avLst/>
          </a:prstGeom>
        </p:spPr>
        <p:txBody>
          <a:bodyPr>
            <a:spAutoFit/>
          </a:bodyPr>
          <a:lstStyle/>
          <a:p>
            <a:r>
              <a:rPr lang="es-ES" dirty="0" smtClean="0"/>
              <a:t> </a:t>
            </a:r>
            <a:r>
              <a:rPr lang="es-ES" sz="1300" b="1" dirty="0"/>
              <a:t>Jornadas de intercambios de experiencias: Encuentros en </a:t>
            </a:r>
            <a:r>
              <a:rPr lang="es-ES" sz="1300" b="1" dirty="0" err="1"/>
              <a:t>Geogebra</a:t>
            </a:r>
            <a:r>
              <a:rPr lang="es-ES" sz="1300" b="1" dirty="0"/>
              <a:t> 4 SMPM "Emma </a:t>
            </a:r>
            <a:r>
              <a:rPr lang="es-ES" sz="1300" b="1" dirty="0" err="1"/>
              <a:t>Castelnuovo</a:t>
            </a:r>
            <a:r>
              <a:rPr lang="es-ES" sz="1300" b="1" dirty="0"/>
              <a:t>" - 25 mayo de 2013 </a:t>
            </a:r>
            <a:endParaRPr lang="es-ES" sz="1300" dirty="0"/>
          </a:p>
        </p:txBody>
      </p:sp>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228101" y="287759"/>
            <a:ext cx="848153"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698" name="Picture 2" descr="Universidad Complutense de Madrid"/>
          <p:cNvPicPr>
            <a:picLocks noChangeAspect="1" noChangeArrowheads="1"/>
          </p:cNvPicPr>
          <p:nvPr/>
        </p:nvPicPr>
        <p:blipFill>
          <a:blip r:embed="rId4" cstate="print"/>
          <a:srcRect/>
          <a:stretch>
            <a:fillRect/>
          </a:stretch>
        </p:blipFill>
        <p:spPr bwMode="auto">
          <a:xfrm>
            <a:off x="251718" y="143743"/>
            <a:ext cx="1008112" cy="1008113"/>
          </a:xfrm>
          <a:prstGeom prst="rect">
            <a:avLst/>
          </a:prstGeom>
          <a:noFill/>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Marcador de número de diapositiva"/>
          <p:cNvSpPr txBox="1">
            <a:spLocks noGrp="1"/>
          </p:cNvSpPr>
          <p:nvPr/>
        </p:nvSpPr>
        <p:spPr bwMode="auto">
          <a:xfrm>
            <a:off x="4233863" y="6113463"/>
            <a:ext cx="7397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a:fld id="{B333D1FA-5233-4EA6-9689-F2C81101E1BD}" type="slidenum">
              <a:rPr lang="es-ES" sz="1000">
                <a:solidFill>
                  <a:srgbClr val="B2B2B2"/>
                </a:solidFill>
                <a:latin typeface="Verdana" pitchFamily="34" charset="0"/>
                <a:cs typeface="Arial" pitchFamily="34" charset="0"/>
              </a:rPr>
              <a:pPr algn="r" eaLnBrk="1"/>
              <a:t>10</a:t>
            </a:fld>
            <a:endParaRPr lang="es-ES" sz="1000">
              <a:solidFill>
                <a:srgbClr val="B2B2B2"/>
              </a:solidFill>
              <a:latin typeface="Verdana" pitchFamily="34" charset="0"/>
              <a:cs typeface="Arial" pitchFamily="34" charset="0"/>
            </a:endParaRPr>
          </a:p>
        </p:txBody>
      </p:sp>
      <p:sp>
        <p:nvSpPr>
          <p:cNvPr id="4099" name="1 Título"/>
          <p:cNvSpPr txBox="1">
            <a:spLocks noGrp="1"/>
          </p:cNvSpPr>
          <p:nvPr>
            <p:ph type="title"/>
          </p:nvPr>
        </p:nvSpPr>
        <p:spPr>
          <a:xfrm>
            <a:off x="185738" y="306405"/>
            <a:ext cx="5983287" cy="495265"/>
          </a:xfrm>
        </p:spPr>
        <p:txBody>
          <a:bodyPr>
            <a:spAutoFit/>
          </a:bodyPr>
          <a:lstStyle/>
          <a:p>
            <a:pPr eaLnBrk="1" hangingPunct="1">
              <a:buClr>
                <a:srgbClr val="990000"/>
              </a:buClr>
              <a:buFont typeface="Tahoma" pitchFamily="34" charset="0"/>
              <a:buNone/>
            </a:pPr>
            <a:r>
              <a:rPr lang="es-ES" smtClean="0"/>
              <a:t>Las </a:t>
            </a:r>
            <a:r>
              <a:rPr lang="es-ES" i="1" dirty="0" err="1" smtClean="0"/>
              <a:t>applets</a:t>
            </a:r>
            <a:r>
              <a:rPr lang="es-ES" i="1" dirty="0" smtClean="0"/>
              <a:t> </a:t>
            </a:r>
            <a:r>
              <a:rPr lang="es-ES" dirty="0" smtClean="0"/>
              <a:t>de </a:t>
            </a:r>
            <a:r>
              <a:rPr lang="es-ES" dirty="0"/>
              <a:t>GeoGebra</a:t>
            </a:r>
            <a:endParaRPr lang="es-ES" dirty="0" smtClean="0">
              <a:latin typeface="Arial" pitchFamily="34" charset="0"/>
              <a:ea typeface="Arial Unicode MS" pitchFamily="34" charset="-128"/>
              <a:cs typeface="Tahoma" pitchFamily="34" charset="0"/>
            </a:endParaRPr>
          </a:p>
        </p:txBody>
      </p:sp>
      <p:sp>
        <p:nvSpPr>
          <p:cNvPr id="2" name="1 Marcador de número de diapositiva"/>
          <p:cNvSpPr>
            <a:spLocks noGrp="1"/>
          </p:cNvSpPr>
          <p:nvPr>
            <p:ph type="sldNum" sz="quarter" idx="10"/>
          </p:nvPr>
        </p:nvSpPr>
        <p:spPr/>
        <p:txBody>
          <a:bodyPr/>
          <a:lstStyle/>
          <a:p>
            <a:pPr>
              <a:defRPr/>
            </a:pPr>
            <a:fld id="{4713C51A-9505-4565-880C-40AC646BAAC1}" type="slidenum">
              <a:rPr lang="es-ES" smtClean="0"/>
              <a:pPr>
                <a:defRPr/>
              </a:pPr>
              <a:t>10</a:t>
            </a:fld>
            <a:endParaRPr lang="es-ES"/>
          </a:p>
        </p:txBody>
      </p:sp>
      <p:sp>
        <p:nvSpPr>
          <p:cNvPr id="3" name="2 Rectángulo"/>
          <p:cNvSpPr/>
          <p:nvPr/>
        </p:nvSpPr>
        <p:spPr>
          <a:xfrm>
            <a:off x="971798" y="4670955"/>
            <a:ext cx="8352928" cy="369332"/>
          </a:xfrm>
          <a:prstGeom prst="rect">
            <a:avLst/>
          </a:prstGeom>
        </p:spPr>
        <p:txBody>
          <a:bodyPr wrap="square">
            <a:spAutoFit/>
          </a:bodyPr>
          <a:lstStyle/>
          <a:p>
            <a:pPr marL="0" lvl="1"/>
            <a:r>
              <a:rPr lang="es-ES" dirty="0">
                <a:hlinkClick r:id="rId3"/>
              </a:rPr>
              <a:t>http://</a:t>
            </a:r>
            <a:r>
              <a:rPr lang="es-ES" dirty="0" smtClean="0">
                <a:hlinkClick r:id="rId3"/>
              </a:rPr>
              <a:t>www.ucm.es/info/jmsordo/</a:t>
            </a:r>
            <a:endParaRPr lang="es-ES" dirty="0" smtClean="0"/>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971798" y="1109563"/>
            <a:ext cx="8164784" cy="4295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8 Rectángulo"/>
          <p:cNvSpPr/>
          <p:nvPr/>
        </p:nvSpPr>
        <p:spPr>
          <a:xfrm>
            <a:off x="1124198" y="5446151"/>
            <a:ext cx="8352928" cy="369332"/>
          </a:xfrm>
          <a:prstGeom prst="rect">
            <a:avLst/>
          </a:prstGeom>
        </p:spPr>
        <p:txBody>
          <a:bodyPr wrap="square">
            <a:spAutoFit/>
          </a:bodyPr>
          <a:lstStyle/>
          <a:p>
            <a:pPr marL="0" lvl="1"/>
            <a:r>
              <a:rPr lang="es-ES" dirty="0" smtClean="0">
                <a:hlinkClick r:id="rId5"/>
              </a:rPr>
              <a:t>http</a:t>
            </a:r>
            <a:r>
              <a:rPr lang="es-ES" dirty="0">
                <a:hlinkClick r:id="rId5"/>
              </a:rPr>
              <a:t>://pendientedemigracion.ucm.es/info/jmsordo/uno.php</a:t>
            </a:r>
            <a:endParaRPr lang="es-ES" dirty="0" smtClean="0"/>
          </a:p>
        </p:txBody>
      </p:sp>
    </p:spTree>
    <p:extLst>
      <p:ext uri="{BB962C8B-B14F-4D97-AF65-F5344CB8AC3E}">
        <p14:creationId xmlns:p14="http://schemas.microsoft.com/office/powerpoint/2010/main" val="2245549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2 Marcador de texto"/>
          <p:cNvSpPr txBox="1">
            <a:spLocks/>
          </p:cNvSpPr>
          <p:nvPr/>
        </p:nvSpPr>
        <p:spPr bwMode="auto">
          <a:xfrm>
            <a:off x="323726" y="1223863"/>
            <a:ext cx="9221787" cy="4608955"/>
          </a:xfrm>
          <a:prstGeom prst="rect">
            <a:avLst/>
          </a:prstGeom>
          <a:noFill/>
          <a:ln>
            <a:noFill/>
          </a:ln>
        </p:spPr>
        <p:txBody>
          <a:bodyPr vert="horz" wrap="square" lIns="90000" tIns="46800" rIns="90000" bIns="46800" numCol="1" anchor="t" anchorCtr="0" compatLnSpc="1">
            <a:prstTxWarp prst="textNoShape">
              <a:avLst/>
            </a:prstTxWarp>
            <a:spAutoFit/>
          </a:bodyPr>
          <a:lstStyle>
            <a:lvl1pPr>
              <a:tabLst>
                <a:tab pos="106363"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Lst>
              <a:defRPr>
                <a:solidFill>
                  <a:schemeClr val="tx1"/>
                </a:solidFill>
                <a:latin typeface="Arial" pitchFamily="34" charset="0"/>
              </a:defRPr>
            </a:lvl1pPr>
            <a:lvl2pPr marL="738188" indent="-339725">
              <a:tabLst>
                <a:tab pos="106363"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Lst>
              <a:defRPr>
                <a:solidFill>
                  <a:schemeClr val="tx1"/>
                </a:solidFill>
                <a:latin typeface="Arial" pitchFamily="34" charset="0"/>
              </a:defRPr>
            </a:lvl2pPr>
            <a:lvl3pPr marL="1143000">
              <a:tabLst>
                <a:tab pos="106363"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Lst>
              <a:defRPr>
                <a:solidFill>
                  <a:schemeClr val="tx1"/>
                </a:solidFill>
                <a:latin typeface="Arial" pitchFamily="34" charset="0"/>
              </a:defRPr>
            </a:lvl3pPr>
            <a:lvl4pPr>
              <a:tabLst>
                <a:tab pos="106363"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Lst>
              <a:defRPr>
                <a:solidFill>
                  <a:schemeClr val="tx1"/>
                </a:solidFill>
                <a:latin typeface="Arial" pitchFamily="34" charset="0"/>
              </a:defRPr>
            </a:lvl4pPr>
            <a:lvl5pPr marL="2057400">
              <a:tabLst>
                <a:tab pos="106363"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Lst>
              <a:defRPr>
                <a:solidFill>
                  <a:schemeClr val="tx1"/>
                </a:solidFill>
                <a:latin typeface="Arial" pitchFamily="34" charset="0"/>
              </a:defRPr>
            </a:lvl5pPr>
            <a:lvl6pPr marL="2514600" algn="l" eaLnBrk="0" fontAlgn="base" hangingPunct="0">
              <a:spcBef>
                <a:spcPct val="20000"/>
              </a:spcBef>
              <a:spcAft>
                <a:spcPct val="0"/>
              </a:spcAft>
              <a:tabLst>
                <a:tab pos="106363"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Lst>
              <a:defRPr>
                <a:solidFill>
                  <a:schemeClr val="tx1"/>
                </a:solidFill>
                <a:latin typeface="Arial" pitchFamily="34" charset="0"/>
              </a:defRPr>
            </a:lvl6pPr>
            <a:lvl7pPr marL="2971800" algn="l" eaLnBrk="0" fontAlgn="base" hangingPunct="0">
              <a:spcBef>
                <a:spcPct val="20000"/>
              </a:spcBef>
              <a:spcAft>
                <a:spcPct val="0"/>
              </a:spcAft>
              <a:tabLst>
                <a:tab pos="106363"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Lst>
              <a:defRPr>
                <a:solidFill>
                  <a:schemeClr val="tx1"/>
                </a:solidFill>
                <a:latin typeface="Arial" pitchFamily="34" charset="0"/>
              </a:defRPr>
            </a:lvl7pPr>
            <a:lvl8pPr marL="3429000" algn="l" eaLnBrk="0" fontAlgn="base" hangingPunct="0">
              <a:spcBef>
                <a:spcPct val="20000"/>
              </a:spcBef>
              <a:spcAft>
                <a:spcPct val="0"/>
              </a:spcAft>
              <a:tabLst>
                <a:tab pos="106363"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Lst>
              <a:defRPr>
                <a:solidFill>
                  <a:schemeClr val="tx1"/>
                </a:solidFill>
                <a:latin typeface="Arial" pitchFamily="34" charset="0"/>
              </a:defRPr>
            </a:lvl8pPr>
            <a:lvl9pPr marL="3886200" algn="l" eaLnBrk="0" fontAlgn="base" hangingPunct="0">
              <a:spcBef>
                <a:spcPct val="20000"/>
              </a:spcBef>
              <a:spcAft>
                <a:spcPct val="0"/>
              </a:spcAft>
              <a:tabLst>
                <a:tab pos="106363"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Lst>
              <a:defRPr>
                <a:solidFill>
                  <a:schemeClr val="tx1"/>
                </a:solidFill>
                <a:latin typeface="Arial" pitchFamily="34" charset="0"/>
              </a:defRPr>
            </a:lvl9pPr>
          </a:lstStyle>
          <a:p>
            <a:pPr marL="4762" indent="-285750">
              <a:lnSpc>
                <a:spcPct val="133000"/>
              </a:lnSpc>
              <a:spcBef>
                <a:spcPts val="550"/>
              </a:spcBef>
              <a:buClr>
                <a:schemeClr val="accent2"/>
              </a:buClr>
              <a:buFont typeface="Wingdings" pitchFamily="2" charset="2"/>
              <a:buChar char="§"/>
              <a:defRPr/>
            </a:pPr>
            <a:r>
              <a:rPr lang="es-ES" smtClean="0">
                <a:solidFill>
                  <a:srgbClr val="666666"/>
                </a:solidFill>
                <a:ea typeface="Arial Unicode MS" pitchFamily="34" charset="-128"/>
                <a:cs typeface="Tahoma" pitchFamily="34" charset="0"/>
              </a:rPr>
              <a:t>Las situaciones con GeoGebra permitieron a los profesores:</a:t>
            </a:r>
          </a:p>
          <a:p>
            <a:pPr marL="742950" lvl="1" indent="-285750">
              <a:lnSpc>
                <a:spcPct val="133000"/>
              </a:lnSpc>
              <a:spcBef>
                <a:spcPts val="550"/>
              </a:spcBef>
              <a:buClr>
                <a:schemeClr val="accent2"/>
              </a:buClr>
              <a:buFont typeface="Wingdings" pitchFamily="2" charset="2"/>
              <a:buChar char="§"/>
              <a:defRPr/>
            </a:pPr>
            <a:r>
              <a:rPr lang="es-ES" smtClean="0">
                <a:solidFill>
                  <a:srgbClr val="666666"/>
                </a:solidFill>
                <a:ea typeface="Arial Unicode MS" pitchFamily="34" charset="-128"/>
                <a:cs typeface="Tahoma" pitchFamily="34" charset="0"/>
              </a:rPr>
              <a:t>Introducir el vocabulario “es múltiplo de”, “es divisor de”, “es divisible por”, “ es primo”,  y utilizar escrituras contextualizadas.</a:t>
            </a:r>
          </a:p>
          <a:p>
            <a:pPr marL="742950" lvl="1" indent="-285750">
              <a:lnSpc>
                <a:spcPct val="133000"/>
              </a:lnSpc>
              <a:spcBef>
                <a:spcPts val="550"/>
              </a:spcBef>
              <a:buClr>
                <a:schemeClr val="accent2"/>
              </a:buClr>
              <a:buFont typeface="Wingdings" pitchFamily="2" charset="2"/>
              <a:buChar char="§"/>
              <a:defRPr/>
            </a:pPr>
            <a:r>
              <a:rPr lang="es-ES" smtClean="0">
                <a:solidFill>
                  <a:srgbClr val="666666"/>
                </a:solidFill>
                <a:ea typeface="Arial Unicode MS" pitchFamily="34" charset="-128"/>
                <a:cs typeface="Tahoma" pitchFamily="34" charset="0"/>
              </a:rPr>
              <a:t>Mostrar equivalencias de formulaciones: “a es múltiplo de b”, “la división de a entre b da resto cero”, “a puede escribirse como el producto de b por otro número”.</a:t>
            </a:r>
          </a:p>
          <a:p>
            <a:pPr marL="742950" lvl="1" indent="-285750">
              <a:lnSpc>
                <a:spcPct val="133000"/>
              </a:lnSpc>
              <a:spcBef>
                <a:spcPts val="550"/>
              </a:spcBef>
              <a:buClr>
                <a:schemeClr val="accent2"/>
              </a:buClr>
              <a:buFont typeface="Wingdings" pitchFamily="2" charset="2"/>
              <a:buChar char="§"/>
              <a:defRPr/>
            </a:pPr>
            <a:r>
              <a:rPr lang="es-ES" smtClean="0">
                <a:solidFill>
                  <a:srgbClr val="666666"/>
                </a:solidFill>
                <a:ea typeface="Arial Unicode MS" pitchFamily="34" charset="-128"/>
                <a:cs typeface="Tahoma" pitchFamily="34" charset="0"/>
              </a:rPr>
              <a:t>Pasar del “lápiz-papel” a GeoGebra, ayudando a la abstracción.</a:t>
            </a:r>
          </a:p>
          <a:p>
            <a:pPr marL="742950" lvl="1" indent="-285750">
              <a:lnSpc>
                <a:spcPct val="133000"/>
              </a:lnSpc>
              <a:spcBef>
                <a:spcPts val="550"/>
              </a:spcBef>
              <a:buClr>
                <a:schemeClr val="accent2"/>
              </a:buClr>
              <a:buFont typeface="Wingdings" pitchFamily="2" charset="2"/>
              <a:buChar char="§"/>
              <a:defRPr/>
            </a:pPr>
            <a:r>
              <a:rPr lang="es-ES" smtClean="0">
                <a:solidFill>
                  <a:srgbClr val="666666"/>
                </a:solidFill>
                <a:ea typeface="Arial Unicode MS" pitchFamily="34" charset="-128"/>
                <a:cs typeface="Tahoma" pitchFamily="34" charset="0"/>
              </a:rPr>
              <a:t>Detectar y usar variables didácticas.</a:t>
            </a:r>
          </a:p>
          <a:p>
            <a:pPr marL="742950" lvl="1" indent="-285750">
              <a:lnSpc>
                <a:spcPct val="133000"/>
              </a:lnSpc>
              <a:spcBef>
                <a:spcPts val="550"/>
              </a:spcBef>
              <a:buClr>
                <a:schemeClr val="accent2"/>
              </a:buClr>
              <a:buFont typeface="Wingdings" pitchFamily="2" charset="2"/>
              <a:buChar char="§"/>
              <a:defRPr/>
            </a:pPr>
            <a:r>
              <a:rPr lang="es-ES" smtClean="0">
                <a:solidFill>
                  <a:srgbClr val="666666"/>
                </a:solidFill>
                <a:ea typeface="Arial Unicode MS" pitchFamily="34" charset="-128"/>
                <a:cs typeface="Tahoma" pitchFamily="34" charset="0"/>
              </a:rPr>
              <a:t>Convencerse de que antes de la elaboración de escrituras de división tienen que trabajar la enseñanza del algoritmo de la división euclídea desde la manipulación.</a:t>
            </a:r>
          </a:p>
          <a:p>
            <a:pPr marL="742950" lvl="1" indent="-285750">
              <a:lnSpc>
                <a:spcPct val="133000"/>
              </a:lnSpc>
              <a:spcBef>
                <a:spcPts val="550"/>
              </a:spcBef>
              <a:buClr>
                <a:schemeClr val="accent2"/>
              </a:buClr>
              <a:buFont typeface="Wingdings" pitchFamily="2" charset="2"/>
              <a:buChar char="§"/>
              <a:defRPr/>
            </a:pPr>
            <a:r>
              <a:rPr lang="es-ES" smtClean="0">
                <a:solidFill>
                  <a:srgbClr val="666666"/>
                </a:solidFill>
                <a:ea typeface="Arial Unicode MS" pitchFamily="34" charset="-128"/>
                <a:cs typeface="Tahoma" pitchFamily="34" charset="0"/>
              </a:rPr>
              <a:t>Generar comunidad matemática en el aula con el apoyo de GeoGebra.</a:t>
            </a:r>
            <a:endParaRPr lang="es-ES" dirty="0">
              <a:solidFill>
                <a:srgbClr val="666666"/>
              </a:solidFill>
              <a:ea typeface="Arial Unicode MS" pitchFamily="34" charset="-128"/>
              <a:cs typeface="Tahoma" pitchFamily="34" charset="0"/>
            </a:endParaRPr>
          </a:p>
        </p:txBody>
      </p:sp>
      <p:sp>
        <p:nvSpPr>
          <p:cNvPr id="4098" name="1 Marcador de número de diapositiva"/>
          <p:cNvSpPr txBox="1">
            <a:spLocks noGrp="1"/>
          </p:cNvSpPr>
          <p:nvPr/>
        </p:nvSpPr>
        <p:spPr bwMode="auto">
          <a:xfrm>
            <a:off x="4233863" y="6113463"/>
            <a:ext cx="7397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a:fld id="{B333D1FA-5233-4EA6-9689-F2C81101E1BD}" type="slidenum">
              <a:rPr lang="es-ES" sz="1000">
                <a:solidFill>
                  <a:srgbClr val="B2B2B2"/>
                </a:solidFill>
                <a:latin typeface="Verdana" pitchFamily="34" charset="0"/>
                <a:cs typeface="Arial" pitchFamily="34" charset="0"/>
              </a:rPr>
              <a:pPr algn="r" eaLnBrk="1"/>
              <a:t>11</a:t>
            </a:fld>
            <a:endParaRPr lang="es-ES" sz="1000">
              <a:solidFill>
                <a:srgbClr val="B2B2B2"/>
              </a:solidFill>
              <a:latin typeface="Verdana" pitchFamily="34" charset="0"/>
              <a:cs typeface="Arial" pitchFamily="34" charset="0"/>
            </a:endParaRPr>
          </a:p>
        </p:txBody>
      </p:sp>
      <p:sp>
        <p:nvSpPr>
          <p:cNvPr id="4099" name="1 Título"/>
          <p:cNvSpPr txBox="1">
            <a:spLocks noGrp="1"/>
          </p:cNvSpPr>
          <p:nvPr>
            <p:ph type="title"/>
          </p:nvPr>
        </p:nvSpPr>
        <p:spPr>
          <a:xfrm>
            <a:off x="185738" y="306405"/>
            <a:ext cx="5983287" cy="495265"/>
          </a:xfrm>
        </p:spPr>
        <p:txBody>
          <a:bodyPr>
            <a:spAutoFit/>
          </a:bodyPr>
          <a:lstStyle/>
          <a:p>
            <a:pPr eaLnBrk="1" hangingPunct="1">
              <a:buClr>
                <a:srgbClr val="990000"/>
              </a:buClr>
              <a:buFont typeface="Tahoma" pitchFamily="34" charset="0"/>
              <a:buNone/>
            </a:pPr>
            <a:r>
              <a:rPr dirty="0" smtClean="0">
                <a:latin typeface="Arial" pitchFamily="34" charset="0"/>
                <a:ea typeface="Arial Unicode MS" pitchFamily="34" charset="-128"/>
                <a:cs typeface="Tahoma" pitchFamily="34" charset="0"/>
              </a:rPr>
              <a:t>Primeros resultados</a:t>
            </a:r>
          </a:p>
        </p:txBody>
      </p:sp>
      <p:sp>
        <p:nvSpPr>
          <p:cNvPr id="2" name="1 Marcador de número de diapositiva"/>
          <p:cNvSpPr>
            <a:spLocks noGrp="1"/>
          </p:cNvSpPr>
          <p:nvPr>
            <p:ph type="sldNum" sz="quarter" idx="10"/>
          </p:nvPr>
        </p:nvSpPr>
        <p:spPr/>
        <p:txBody>
          <a:bodyPr/>
          <a:lstStyle/>
          <a:p>
            <a:pPr>
              <a:defRPr/>
            </a:pPr>
            <a:fld id="{4713C51A-9505-4565-880C-40AC646BAAC1}" type="slidenum">
              <a:rPr lang="es-ES" smtClean="0"/>
              <a:pPr>
                <a:defRPr/>
              </a:pPr>
              <a:t>11</a:t>
            </a:fld>
            <a:endParaRPr lang="es-ES"/>
          </a:p>
        </p:txBody>
      </p:sp>
      <p:pic>
        <p:nvPicPr>
          <p:cNvPr id="7" name="Picture 6" descr="https://encrypted-tbn1.gstatic.com/images?q=tbn:ANd9GcQokeWaMzx0jkTYxz0WR1eVz2Tq6YPDcgzwjqiRJC6ywK6nlRbkGA"/>
          <p:cNvPicPr>
            <a:picLocks noChangeAspect="1" noChangeArrowheads="1"/>
          </p:cNvPicPr>
          <p:nvPr/>
        </p:nvPicPr>
        <p:blipFill>
          <a:blip r:embed="rId3" cstate="print"/>
          <a:srcRect/>
          <a:stretch>
            <a:fillRect/>
          </a:stretch>
        </p:blipFill>
        <p:spPr bwMode="auto">
          <a:xfrm>
            <a:off x="7884566" y="3299387"/>
            <a:ext cx="2160240" cy="1164836"/>
          </a:xfrm>
          <a:prstGeom prst="rect">
            <a:avLst/>
          </a:prstGeom>
          <a:noFill/>
        </p:spPr>
      </p:pic>
    </p:spTree>
    <p:extLst>
      <p:ext uri="{BB962C8B-B14F-4D97-AF65-F5344CB8AC3E}">
        <p14:creationId xmlns:p14="http://schemas.microsoft.com/office/powerpoint/2010/main" val="160481612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2 Marcador de texto"/>
          <p:cNvSpPr txBox="1">
            <a:spLocks/>
          </p:cNvSpPr>
          <p:nvPr/>
        </p:nvSpPr>
        <p:spPr bwMode="auto">
          <a:xfrm>
            <a:off x="323726" y="1223863"/>
            <a:ext cx="9221787" cy="4762843"/>
          </a:xfrm>
          <a:prstGeom prst="rect">
            <a:avLst/>
          </a:prstGeom>
          <a:noFill/>
          <a:ln>
            <a:noFill/>
          </a:ln>
        </p:spPr>
        <p:txBody>
          <a:bodyPr vert="horz" wrap="square" lIns="90000" tIns="46800" rIns="90000" bIns="46800" numCol="1" anchor="t" anchorCtr="0" compatLnSpc="1">
            <a:prstTxWarp prst="textNoShape">
              <a:avLst/>
            </a:prstTxWarp>
            <a:spAutoFit/>
          </a:bodyPr>
          <a:lstStyle>
            <a:lvl1pPr>
              <a:tabLst>
                <a:tab pos="106363"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Lst>
              <a:defRPr>
                <a:solidFill>
                  <a:schemeClr val="tx1"/>
                </a:solidFill>
                <a:latin typeface="Arial" pitchFamily="34" charset="0"/>
              </a:defRPr>
            </a:lvl1pPr>
            <a:lvl2pPr marL="738188" indent="-339725">
              <a:tabLst>
                <a:tab pos="106363"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Lst>
              <a:defRPr>
                <a:solidFill>
                  <a:schemeClr val="tx1"/>
                </a:solidFill>
                <a:latin typeface="Arial" pitchFamily="34" charset="0"/>
              </a:defRPr>
            </a:lvl2pPr>
            <a:lvl3pPr marL="1143000">
              <a:tabLst>
                <a:tab pos="106363"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Lst>
              <a:defRPr>
                <a:solidFill>
                  <a:schemeClr val="tx1"/>
                </a:solidFill>
                <a:latin typeface="Arial" pitchFamily="34" charset="0"/>
              </a:defRPr>
            </a:lvl3pPr>
            <a:lvl4pPr>
              <a:tabLst>
                <a:tab pos="106363"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Lst>
              <a:defRPr>
                <a:solidFill>
                  <a:schemeClr val="tx1"/>
                </a:solidFill>
                <a:latin typeface="Arial" pitchFamily="34" charset="0"/>
              </a:defRPr>
            </a:lvl4pPr>
            <a:lvl5pPr marL="2057400">
              <a:tabLst>
                <a:tab pos="106363"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Lst>
              <a:defRPr>
                <a:solidFill>
                  <a:schemeClr val="tx1"/>
                </a:solidFill>
                <a:latin typeface="Arial" pitchFamily="34" charset="0"/>
              </a:defRPr>
            </a:lvl5pPr>
            <a:lvl6pPr marL="2514600" algn="l" eaLnBrk="0" fontAlgn="base" hangingPunct="0">
              <a:spcBef>
                <a:spcPct val="20000"/>
              </a:spcBef>
              <a:spcAft>
                <a:spcPct val="0"/>
              </a:spcAft>
              <a:tabLst>
                <a:tab pos="106363"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Lst>
              <a:defRPr>
                <a:solidFill>
                  <a:schemeClr val="tx1"/>
                </a:solidFill>
                <a:latin typeface="Arial" pitchFamily="34" charset="0"/>
              </a:defRPr>
            </a:lvl6pPr>
            <a:lvl7pPr marL="2971800" algn="l" eaLnBrk="0" fontAlgn="base" hangingPunct="0">
              <a:spcBef>
                <a:spcPct val="20000"/>
              </a:spcBef>
              <a:spcAft>
                <a:spcPct val="0"/>
              </a:spcAft>
              <a:tabLst>
                <a:tab pos="106363"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Lst>
              <a:defRPr>
                <a:solidFill>
                  <a:schemeClr val="tx1"/>
                </a:solidFill>
                <a:latin typeface="Arial" pitchFamily="34" charset="0"/>
              </a:defRPr>
            </a:lvl7pPr>
            <a:lvl8pPr marL="3429000" algn="l" eaLnBrk="0" fontAlgn="base" hangingPunct="0">
              <a:spcBef>
                <a:spcPct val="20000"/>
              </a:spcBef>
              <a:spcAft>
                <a:spcPct val="0"/>
              </a:spcAft>
              <a:tabLst>
                <a:tab pos="106363"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Lst>
              <a:defRPr>
                <a:solidFill>
                  <a:schemeClr val="tx1"/>
                </a:solidFill>
                <a:latin typeface="Arial" pitchFamily="34" charset="0"/>
              </a:defRPr>
            </a:lvl8pPr>
            <a:lvl9pPr marL="3886200" algn="l" eaLnBrk="0" fontAlgn="base" hangingPunct="0">
              <a:spcBef>
                <a:spcPct val="20000"/>
              </a:spcBef>
              <a:spcAft>
                <a:spcPct val="0"/>
              </a:spcAft>
              <a:tabLst>
                <a:tab pos="106363"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Lst>
              <a:defRPr>
                <a:solidFill>
                  <a:schemeClr val="tx1"/>
                </a:solidFill>
                <a:latin typeface="Arial" pitchFamily="34" charset="0"/>
              </a:defRPr>
            </a:lvl9pPr>
          </a:lstStyle>
          <a:p>
            <a:pPr marL="4762" indent="-285750">
              <a:lnSpc>
                <a:spcPct val="133000"/>
              </a:lnSpc>
              <a:spcBef>
                <a:spcPts val="550"/>
              </a:spcBef>
              <a:buClr>
                <a:schemeClr val="accent2"/>
              </a:buClr>
              <a:buFont typeface="Wingdings" pitchFamily="2" charset="2"/>
              <a:buChar char="§"/>
              <a:defRPr/>
            </a:pPr>
            <a:r>
              <a:rPr lang="es-ES" dirty="0" smtClean="0">
                <a:solidFill>
                  <a:srgbClr val="666666"/>
                </a:solidFill>
                <a:ea typeface="Arial Unicode MS" pitchFamily="34" charset="-128"/>
                <a:cs typeface="Tahoma" pitchFamily="34" charset="0"/>
              </a:rPr>
              <a:t>Con las situaciones </a:t>
            </a:r>
            <a:r>
              <a:rPr lang="es-ES" dirty="0">
                <a:solidFill>
                  <a:srgbClr val="666666"/>
                </a:solidFill>
                <a:ea typeface="Arial Unicode MS" pitchFamily="34" charset="-128"/>
                <a:cs typeface="Tahoma" pitchFamily="34" charset="0"/>
              </a:rPr>
              <a:t>con </a:t>
            </a:r>
            <a:r>
              <a:rPr lang="es-ES" dirty="0" err="1" smtClean="0">
                <a:solidFill>
                  <a:srgbClr val="666666"/>
                </a:solidFill>
                <a:ea typeface="Arial Unicode MS" pitchFamily="34" charset="-128"/>
                <a:cs typeface="Tahoma" pitchFamily="34" charset="0"/>
              </a:rPr>
              <a:t>GeoGebra</a:t>
            </a:r>
            <a:r>
              <a:rPr lang="es-ES" dirty="0" smtClean="0">
                <a:solidFill>
                  <a:srgbClr val="666666"/>
                </a:solidFill>
                <a:ea typeface="Arial Unicode MS" pitchFamily="34" charset="-128"/>
                <a:cs typeface="Tahoma" pitchFamily="34" charset="0"/>
              </a:rPr>
              <a:t> los alumnos:</a:t>
            </a:r>
            <a:endParaRPr lang="es-ES" dirty="0">
              <a:solidFill>
                <a:srgbClr val="666666"/>
              </a:solidFill>
              <a:ea typeface="Arial Unicode MS" pitchFamily="34" charset="-128"/>
              <a:cs typeface="Tahoma" pitchFamily="34" charset="0"/>
            </a:endParaRPr>
          </a:p>
          <a:p>
            <a:pPr marL="795338" lvl="1" indent="-285750">
              <a:lnSpc>
                <a:spcPct val="133000"/>
              </a:lnSpc>
              <a:spcBef>
                <a:spcPts val="550"/>
              </a:spcBef>
              <a:buClr>
                <a:schemeClr val="accent2"/>
              </a:buClr>
              <a:buFont typeface="Wingdings" pitchFamily="2" charset="2"/>
              <a:buChar char="§"/>
              <a:defRPr/>
            </a:pPr>
            <a:r>
              <a:rPr lang="es-ES" dirty="0">
                <a:solidFill>
                  <a:srgbClr val="666666"/>
                </a:solidFill>
                <a:ea typeface="Arial Unicode MS" pitchFamily="34" charset="-128"/>
                <a:cs typeface="Tahoma" pitchFamily="34" charset="0"/>
              </a:rPr>
              <a:t>no perciben que se les quiere enseñar </a:t>
            </a:r>
            <a:r>
              <a:rPr lang="es-ES" dirty="0" smtClean="0">
                <a:solidFill>
                  <a:srgbClr val="666666"/>
                </a:solidFill>
                <a:ea typeface="Arial Unicode MS" pitchFamily="34" charset="-128"/>
                <a:cs typeface="Tahoma" pitchFamily="34" charset="0"/>
              </a:rPr>
              <a:t>algo (juego), </a:t>
            </a:r>
            <a:endParaRPr lang="es-ES" dirty="0">
              <a:solidFill>
                <a:srgbClr val="666666"/>
              </a:solidFill>
              <a:ea typeface="Arial Unicode MS" pitchFamily="34" charset="-128"/>
              <a:cs typeface="Tahoma" pitchFamily="34" charset="0"/>
            </a:endParaRPr>
          </a:p>
          <a:p>
            <a:pPr marL="795338" lvl="1" indent="-285750">
              <a:lnSpc>
                <a:spcPct val="133000"/>
              </a:lnSpc>
              <a:spcBef>
                <a:spcPts val="550"/>
              </a:spcBef>
              <a:buClr>
                <a:schemeClr val="accent2"/>
              </a:buClr>
              <a:buFont typeface="Wingdings" pitchFamily="2" charset="2"/>
              <a:buChar char="§"/>
              <a:defRPr/>
            </a:pPr>
            <a:r>
              <a:rPr lang="es-ES" dirty="0">
                <a:solidFill>
                  <a:srgbClr val="666666"/>
                </a:solidFill>
                <a:ea typeface="Arial Unicode MS" pitchFamily="34" charset="-128"/>
                <a:cs typeface="Tahoma" pitchFamily="34" charset="0"/>
              </a:rPr>
              <a:t>necesitan encontrar una estrategia </a:t>
            </a:r>
            <a:r>
              <a:rPr lang="es-ES" dirty="0" smtClean="0">
                <a:solidFill>
                  <a:srgbClr val="666666"/>
                </a:solidFill>
                <a:ea typeface="Arial Unicode MS" pitchFamily="34" charset="-128"/>
                <a:cs typeface="Tahoma" pitchFamily="34" charset="0"/>
              </a:rPr>
              <a:t>ganadora (experimentación),  </a:t>
            </a:r>
            <a:endParaRPr lang="es-ES" dirty="0">
              <a:solidFill>
                <a:srgbClr val="666666"/>
              </a:solidFill>
              <a:ea typeface="Arial Unicode MS" pitchFamily="34" charset="-128"/>
              <a:cs typeface="Tahoma" pitchFamily="34" charset="0"/>
            </a:endParaRPr>
          </a:p>
          <a:p>
            <a:pPr marL="742950" lvl="1" indent="-285750">
              <a:lnSpc>
                <a:spcPct val="133000"/>
              </a:lnSpc>
              <a:spcBef>
                <a:spcPts val="550"/>
              </a:spcBef>
              <a:buClr>
                <a:schemeClr val="accent2"/>
              </a:buClr>
              <a:buFont typeface="Wingdings" pitchFamily="2" charset="2"/>
              <a:buChar char="§"/>
              <a:defRPr/>
            </a:pPr>
            <a:r>
              <a:rPr lang="es-ES" dirty="0" smtClean="0">
                <a:solidFill>
                  <a:srgbClr val="666666"/>
                </a:solidFill>
                <a:ea typeface="Arial Unicode MS" pitchFamily="34" charset="-128"/>
                <a:cs typeface="Tahoma" pitchFamily="34" charset="0"/>
              </a:rPr>
              <a:t>tienen </a:t>
            </a:r>
            <a:r>
              <a:rPr lang="es-ES" dirty="0">
                <a:solidFill>
                  <a:srgbClr val="666666"/>
                </a:solidFill>
                <a:ea typeface="Arial Unicode MS" pitchFamily="34" charset="-128"/>
                <a:cs typeface="Tahoma" pitchFamily="34" charset="0"/>
              </a:rPr>
              <a:t>la oportunidad de explicar y justificar </a:t>
            </a:r>
            <a:r>
              <a:rPr lang="es-ES" dirty="0" smtClean="0">
                <a:solidFill>
                  <a:srgbClr val="666666"/>
                </a:solidFill>
                <a:ea typeface="Arial Unicode MS" pitchFamily="34" charset="-128"/>
                <a:cs typeface="Tahoma" pitchFamily="34" charset="0"/>
              </a:rPr>
              <a:t>sus averiguaciones (comunicación),</a:t>
            </a:r>
          </a:p>
          <a:p>
            <a:pPr marL="742950" lvl="1" indent="-285750">
              <a:lnSpc>
                <a:spcPct val="133000"/>
              </a:lnSpc>
              <a:spcBef>
                <a:spcPts val="550"/>
              </a:spcBef>
              <a:buClr>
                <a:schemeClr val="accent2"/>
              </a:buClr>
              <a:buFont typeface="Wingdings" pitchFamily="2" charset="2"/>
              <a:buChar char="§"/>
              <a:defRPr/>
            </a:pPr>
            <a:r>
              <a:rPr lang="es-ES" dirty="0" smtClean="0">
                <a:solidFill>
                  <a:srgbClr val="666666"/>
                </a:solidFill>
                <a:ea typeface="Arial Unicode MS" pitchFamily="34" charset="-128"/>
                <a:cs typeface="Tahoma" pitchFamily="34" charset="0"/>
              </a:rPr>
              <a:t>construyen </a:t>
            </a:r>
            <a:r>
              <a:rPr lang="es-ES" dirty="0">
                <a:solidFill>
                  <a:srgbClr val="666666"/>
                </a:solidFill>
                <a:ea typeface="Arial Unicode MS" pitchFamily="34" charset="-128"/>
                <a:cs typeface="Tahoma" pitchFamily="34" charset="0"/>
              </a:rPr>
              <a:t>imágenes mentales ya </a:t>
            </a:r>
            <a:r>
              <a:rPr lang="es-ES" dirty="0" smtClean="0">
                <a:solidFill>
                  <a:srgbClr val="666666"/>
                </a:solidFill>
                <a:ea typeface="Arial Unicode MS" pitchFamily="34" charset="-128"/>
                <a:cs typeface="Tahoma" pitchFamily="34" charset="0"/>
              </a:rPr>
              <a:t>definitivas (abstracción),</a:t>
            </a:r>
            <a:endParaRPr lang="es-ES" dirty="0">
              <a:solidFill>
                <a:srgbClr val="666666"/>
              </a:solidFill>
              <a:ea typeface="Arial Unicode MS" pitchFamily="34" charset="-128"/>
              <a:cs typeface="Tahoma" pitchFamily="34" charset="0"/>
            </a:endParaRPr>
          </a:p>
          <a:p>
            <a:pPr marL="742950" lvl="1" indent="-285750">
              <a:lnSpc>
                <a:spcPct val="133000"/>
              </a:lnSpc>
              <a:spcBef>
                <a:spcPts val="550"/>
              </a:spcBef>
              <a:buClr>
                <a:schemeClr val="accent2"/>
              </a:buClr>
              <a:buFont typeface="Wingdings" pitchFamily="2" charset="2"/>
              <a:buChar char="§"/>
              <a:defRPr/>
            </a:pPr>
            <a:r>
              <a:rPr lang="es-ES" dirty="0" smtClean="0">
                <a:solidFill>
                  <a:srgbClr val="666666"/>
                </a:solidFill>
                <a:ea typeface="Arial Unicode MS" pitchFamily="34" charset="-128"/>
                <a:cs typeface="Tahoma" pitchFamily="34" charset="0"/>
              </a:rPr>
              <a:t>mejoran </a:t>
            </a:r>
            <a:r>
              <a:rPr lang="es-ES" dirty="0">
                <a:solidFill>
                  <a:srgbClr val="666666"/>
                </a:solidFill>
                <a:ea typeface="Arial Unicode MS" pitchFamily="34" charset="-128"/>
                <a:cs typeface="Tahoma" pitchFamily="34" charset="0"/>
              </a:rPr>
              <a:t>en cálculo </a:t>
            </a:r>
            <a:r>
              <a:rPr lang="es-ES" dirty="0" smtClean="0">
                <a:solidFill>
                  <a:srgbClr val="666666"/>
                </a:solidFill>
                <a:ea typeface="Arial Unicode MS" pitchFamily="34" charset="-128"/>
                <a:cs typeface="Tahoma" pitchFamily="34" charset="0"/>
              </a:rPr>
              <a:t>mental,</a:t>
            </a:r>
            <a:endParaRPr lang="es-ES" dirty="0">
              <a:solidFill>
                <a:srgbClr val="666666"/>
              </a:solidFill>
              <a:ea typeface="Arial Unicode MS" pitchFamily="34" charset="-128"/>
              <a:cs typeface="Tahoma" pitchFamily="34" charset="0"/>
            </a:endParaRPr>
          </a:p>
          <a:p>
            <a:pPr marL="742950" lvl="1" indent="-285750">
              <a:lnSpc>
                <a:spcPct val="133000"/>
              </a:lnSpc>
              <a:spcBef>
                <a:spcPts val="550"/>
              </a:spcBef>
              <a:buClr>
                <a:schemeClr val="accent2"/>
              </a:buClr>
              <a:buFont typeface="Wingdings" pitchFamily="2" charset="2"/>
              <a:buChar char="§"/>
              <a:defRPr/>
            </a:pPr>
            <a:r>
              <a:rPr lang="es-ES" dirty="0">
                <a:solidFill>
                  <a:srgbClr val="666666"/>
                </a:solidFill>
                <a:ea typeface="Arial Unicode MS" pitchFamily="34" charset="-128"/>
                <a:cs typeface="Tahoma" pitchFamily="34" charset="0"/>
              </a:rPr>
              <a:t>u</a:t>
            </a:r>
            <a:r>
              <a:rPr lang="es-ES" dirty="0" smtClean="0">
                <a:solidFill>
                  <a:srgbClr val="666666"/>
                </a:solidFill>
                <a:ea typeface="Arial Unicode MS" pitchFamily="34" charset="-128"/>
                <a:cs typeface="Tahoma" pitchFamily="34" charset="0"/>
              </a:rPr>
              <a:t>tilizan nuevas </a:t>
            </a:r>
            <a:r>
              <a:rPr lang="es-ES" dirty="0">
                <a:solidFill>
                  <a:srgbClr val="666666"/>
                </a:solidFill>
                <a:ea typeface="Arial Unicode MS" pitchFamily="34" charset="-128"/>
                <a:cs typeface="Tahoma" pitchFamily="34" charset="0"/>
              </a:rPr>
              <a:t>formas de trabajo en el aula de </a:t>
            </a:r>
            <a:r>
              <a:rPr lang="es-ES" dirty="0" smtClean="0">
                <a:solidFill>
                  <a:srgbClr val="666666"/>
                </a:solidFill>
                <a:ea typeface="Arial Unicode MS" pitchFamily="34" charset="-128"/>
                <a:cs typeface="Tahoma" pitchFamily="34" charset="0"/>
              </a:rPr>
              <a:t>matemáticas,</a:t>
            </a:r>
            <a:endParaRPr lang="es-ES" dirty="0">
              <a:solidFill>
                <a:srgbClr val="666666"/>
              </a:solidFill>
              <a:ea typeface="Arial Unicode MS" pitchFamily="34" charset="-128"/>
              <a:cs typeface="Tahoma" pitchFamily="34" charset="0"/>
            </a:endParaRPr>
          </a:p>
          <a:p>
            <a:pPr marL="742950" lvl="1" indent="-285750">
              <a:lnSpc>
                <a:spcPct val="133000"/>
              </a:lnSpc>
              <a:spcBef>
                <a:spcPts val="550"/>
              </a:spcBef>
              <a:buClr>
                <a:schemeClr val="accent2"/>
              </a:buClr>
              <a:buFont typeface="Wingdings" pitchFamily="2" charset="2"/>
              <a:buChar char="§"/>
              <a:defRPr/>
            </a:pPr>
            <a:r>
              <a:rPr lang="es-ES" dirty="0" smtClean="0">
                <a:solidFill>
                  <a:srgbClr val="666666"/>
                </a:solidFill>
                <a:ea typeface="Arial Unicode MS" pitchFamily="34" charset="-128"/>
                <a:cs typeface="Tahoma" pitchFamily="34" charset="0"/>
              </a:rPr>
              <a:t>hacen </a:t>
            </a:r>
            <a:r>
              <a:rPr lang="es-ES" dirty="0">
                <a:solidFill>
                  <a:srgbClr val="666666"/>
                </a:solidFill>
                <a:ea typeface="Arial Unicode MS" pitchFamily="34" charset="-128"/>
                <a:cs typeface="Tahoma" pitchFamily="34" charset="0"/>
              </a:rPr>
              <a:t>una actividad matemática más </a:t>
            </a:r>
            <a:r>
              <a:rPr lang="es-ES" dirty="0" smtClean="0">
                <a:solidFill>
                  <a:srgbClr val="666666"/>
                </a:solidFill>
                <a:ea typeface="Arial Unicode MS" pitchFamily="34" charset="-128"/>
                <a:cs typeface="Tahoma" pitchFamily="34" charset="0"/>
              </a:rPr>
              <a:t>intensa</a:t>
            </a:r>
            <a:r>
              <a:rPr lang="es-ES" dirty="0">
                <a:solidFill>
                  <a:srgbClr val="666666"/>
                </a:solidFill>
                <a:ea typeface="Arial Unicode MS" pitchFamily="34" charset="-128"/>
                <a:cs typeface="Tahoma" pitchFamily="34" charset="0"/>
              </a:rPr>
              <a:t> </a:t>
            </a:r>
            <a:r>
              <a:rPr lang="es-ES" dirty="0" smtClean="0">
                <a:solidFill>
                  <a:srgbClr val="666666"/>
                </a:solidFill>
                <a:ea typeface="Arial Unicode MS" pitchFamily="34" charset="-128"/>
                <a:cs typeface="Tahoma" pitchFamily="34" charset="0"/>
              </a:rPr>
              <a:t>ya que las actividades con </a:t>
            </a:r>
            <a:r>
              <a:rPr lang="es-ES" dirty="0" err="1" smtClean="0">
                <a:solidFill>
                  <a:srgbClr val="666666"/>
                </a:solidFill>
                <a:ea typeface="Arial Unicode MS" pitchFamily="34" charset="-128"/>
                <a:cs typeface="Tahoma" pitchFamily="34" charset="0"/>
              </a:rPr>
              <a:t>GeoGebra</a:t>
            </a:r>
            <a:r>
              <a:rPr lang="es-ES" dirty="0" smtClean="0">
                <a:solidFill>
                  <a:srgbClr val="666666"/>
                </a:solidFill>
                <a:ea typeface="Arial Unicode MS" pitchFamily="34" charset="-128"/>
                <a:cs typeface="Tahoma" pitchFamily="34" charset="0"/>
              </a:rPr>
              <a:t> son más atractivas para ellos: aumenta la </a:t>
            </a:r>
            <a:r>
              <a:rPr lang="es-ES" dirty="0">
                <a:solidFill>
                  <a:srgbClr val="666666"/>
                </a:solidFill>
                <a:ea typeface="Arial Unicode MS" pitchFamily="34" charset="-128"/>
                <a:cs typeface="Tahoma" pitchFamily="34" charset="0"/>
              </a:rPr>
              <a:t>participación en </a:t>
            </a:r>
            <a:r>
              <a:rPr lang="es-ES" dirty="0" smtClean="0">
                <a:solidFill>
                  <a:srgbClr val="666666"/>
                </a:solidFill>
                <a:ea typeface="Arial Unicode MS" pitchFamily="34" charset="-128"/>
                <a:cs typeface="Tahoma" pitchFamily="34" charset="0"/>
              </a:rPr>
              <a:t>clase</a:t>
            </a:r>
            <a:r>
              <a:rPr lang="es-ES" dirty="0">
                <a:solidFill>
                  <a:srgbClr val="666666"/>
                </a:solidFill>
                <a:ea typeface="Arial Unicode MS" pitchFamily="34" charset="-128"/>
                <a:cs typeface="Tahoma" pitchFamily="34" charset="0"/>
              </a:rPr>
              <a:t> </a:t>
            </a:r>
            <a:r>
              <a:rPr lang="es-ES" dirty="0" smtClean="0">
                <a:solidFill>
                  <a:srgbClr val="666666"/>
                </a:solidFill>
                <a:ea typeface="Arial Unicode MS" pitchFamily="34" charset="-128"/>
                <a:cs typeface="Tahoma" pitchFamily="34" charset="0"/>
              </a:rPr>
              <a:t>y su atención.</a:t>
            </a:r>
            <a:endParaRPr lang="es-ES" dirty="0">
              <a:solidFill>
                <a:srgbClr val="666666"/>
              </a:solidFill>
              <a:ea typeface="Arial Unicode MS" pitchFamily="34" charset="-128"/>
              <a:cs typeface="Tahoma" pitchFamily="34" charset="0"/>
            </a:endParaRPr>
          </a:p>
          <a:p>
            <a:pPr marL="742950" lvl="1" indent="-285750">
              <a:lnSpc>
                <a:spcPct val="133000"/>
              </a:lnSpc>
              <a:spcBef>
                <a:spcPts val="550"/>
              </a:spcBef>
              <a:buClr>
                <a:schemeClr val="accent2"/>
              </a:buClr>
              <a:buFont typeface="Wingdings" pitchFamily="2" charset="2"/>
              <a:buChar char="§"/>
              <a:defRPr/>
            </a:pPr>
            <a:endParaRPr lang="es-ES" dirty="0">
              <a:solidFill>
                <a:srgbClr val="666666"/>
              </a:solidFill>
              <a:ea typeface="Arial Unicode MS" pitchFamily="34" charset="-128"/>
              <a:cs typeface="Tahoma" pitchFamily="34" charset="0"/>
            </a:endParaRPr>
          </a:p>
        </p:txBody>
      </p:sp>
      <p:sp>
        <p:nvSpPr>
          <p:cNvPr id="4098" name="1 Marcador de número de diapositiva"/>
          <p:cNvSpPr txBox="1">
            <a:spLocks noGrp="1"/>
          </p:cNvSpPr>
          <p:nvPr/>
        </p:nvSpPr>
        <p:spPr bwMode="auto">
          <a:xfrm>
            <a:off x="4233863" y="6113463"/>
            <a:ext cx="7397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a:fld id="{B333D1FA-5233-4EA6-9689-F2C81101E1BD}" type="slidenum">
              <a:rPr lang="es-ES" sz="1000">
                <a:solidFill>
                  <a:srgbClr val="B2B2B2"/>
                </a:solidFill>
                <a:latin typeface="Verdana" pitchFamily="34" charset="0"/>
                <a:cs typeface="Arial" pitchFamily="34" charset="0"/>
              </a:rPr>
              <a:pPr algn="r" eaLnBrk="1"/>
              <a:t>12</a:t>
            </a:fld>
            <a:endParaRPr lang="es-ES" sz="1000">
              <a:solidFill>
                <a:srgbClr val="B2B2B2"/>
              </a:solidFill>
              <a:latin typeface="Verdana" pitchFamily="34" charset="0"/>
              <a:cs typeface="Arial" pitchFamily="34" charset="0"/>
            </a:endParaRPr>
          </a:p>
        </p:txBody>
      </p:sp>
      <p:sp>
        <p:nvSpPr>
          <p:cNvPr id="4099" name="1 Título"/>
          <p:cNvSpPr txBox="1">
            <a:spLocks noGrp="1"/>
          </p:cNvSpPr>
          <p:nvPr>
            <p:ph type="title"/>
          </p:nvPr>
        </p:nvSpPr>
        <p:spPr>
          <a:xfrm>
            <a:off x="185738" y="306405"/>
            <a:ext cx="5983287" cy="495265"/>
          </a:xfrm>
        </p:spPr>
        <p:txBody>
          <a:bodyPr>
            <a:spAutoFit/>
          </a:bodyPr>
          <a:lstStyle/>
          <a:p>
            <a:pPr eaLnBrk="1" hangingPunct="1">
              <a:buClr>
                <a:srgbClr val="990000"/>
              </a:buClr>
              <a:buFont typeface="Tahoma" pitchFamily="34" charset="0"/>
              <a:buNone/>
            </a:pPr>
            <a:r>
              <a:rPr dirty="0" smtClean="0">
                <a:latin typeface="Arial" pitchFamily="34" charset="0"/>
                <a:ea typeface="Arial Unicode MS" pitchFamily="34" charset="-128"/>
                <a:cs typeface="Tahoma" pitchFamily="34" charset="0"/>
              </a:rPr>
              <a:t>Primeros resultados</a:t>
            </a:r>
          </a:p>
        </p:txBody>
      </p:sp>
      <p:sp>
        <p:nvSpPr>
          <p:cNvPr id="2" name="1 Marcador de número de diapositiva"/>
          <p:cNvSpPr>
            <a:spLocks noGrp="1"/>
          </p:cNvSpPr>
          <p:nvPr>
            <p:ph type="sldNum" sz="quarter" idx="10"/>
          </p:nvPr>
        </p:nvSpPr>
        <p:spPr/>
        <p:txBody>
          <a:bodyPr/>
          <a:lstStyle/>
          <a:p>
            <a:pPr>
              <a:defRPr/>
            </a:pPr>
            <a:fld id="{4713C51A-9505-4565-880C-40AC646BAAC1}" type="slidenum">
              <a:rPr lang="es-ES" smtClean="0"/>
              <a:pPr>
                <a:defRPr/>
              </a:pPr>
              <a:t>12</a:t>
            </a:fld>
            <a:endParaRPr lang="es-ES"/>
          </a:p>
        </p:txBody>
      </p:sp>
      <p:pic>
        <p:nvPicPr>
          <p:cNvPr id="6" name="Picture 6" descr="https://encrypted-tbn2.gstatic.com/images?q=tbn:ANd9GcS3FgAMVtlNpsosB8axwiV-Div-5zSFMF3BlZmK5gA7uWIyG_VKkg"/>
          <p:cNvPicPr>
            <a:picLocks noChangeAspect="1" noChangeArrowheads="1"/>
          </p:cNvPicPr>
          <p:nvPr/>
        </p:nvPicPr>
        <p:blipFill>
          <a:blip r:embed="rId3" cstate="print"/>
          <a:srcRect/>
          <a:stretch>
            <a:fillRect/>
          </a:stretch>
        </p:blipFill>
        <p:spPr bwMode="auto">
          <a:xfrm>
            <a:off x="8193126" y="2952055"/>
            <a:ext cx="1347624" cy="1402755"/>
          </a:xfrm>
          <a:prstGeom prst="rect">
            <a:avLst/>
          </a:prstGeom>
          <a:noFill/>
        </p:spPr>
      </p:pic>
    </p:spTree>
    <p:extLst>
      <p:ext uri="{BB962C8B-B14F-4D97-AF65-F5344CB8AC3E}">
        <p14:creationId xmlns:p14="http://schemas.microsoft.com/office/powerpoint/2010/main" val="160481612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2 Marcador de texto"/>
          <p:cNvSpPr txBox="1">
            <a:spLocks/>
          </p:cNvSpPr>
          <p:nvPr/>
        </p:nvSpPr>
        <p:spPr bwMode="auto">
          <a:xfrm>
            <a:off x="323726" y="1223863"/>
            <a:ext cx="9221787" cy="4608955"/>
          </a:xfrm>
          <a:prstGeom prst="rect">
            <a:avLst/>
          </a:prstGeom>
          <a:noFill/>
          <a:ln>
            <a:noFill/>
          </a:ln>
        </p:spPr>
        <p:txBody>
          <a:bodyPr vert="horz" wrap="square" lIns="90000" tIns="46800" rIns="90000" bIns="46800" numCol="1" anchor="t" anchorCtr="0" compatLnSpc="1">
            <a:prstTxWarp prst="textNoShape">
              <a:avLst/>
            </a:prstTxWarp>
            <a:spAutoFit/>
          </a:bodyPr>
          <a:lstStyle>
            <a:lvl1pPr>
              <a:tabLst>
                <a:tab pos="106363"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Lst>
              <a:defRPr>
                <a:solidFill>
                  <a:schemeClr val="tx1"/>
                </a:solidFill>
                <a:latin typeface="Arial" pitchFamily="34" charset="0"/>
              </a:defRPr>
            </a:lvl1pPr>
            <a:lvl2pPr marL="738188" indent="-339725">
              <a:tabLst>
                <a:tab pos="106363"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Lst>
              <a:defRPr>
                <a:solidFill>
                  <a:schemeClr val="tx1"/>
                </a:solidFill>
                <a:latin typeface="Arial" pitchFamily="34" charset="0"/>
              </a:defRPr>
            </a:lvl2pPr>
            <a:lvl3pPr marL="1143000">
              <a:tabLst>
                <a:tab pos="106363"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Lst>
              <a:defRPr>
                <a:solidFill>
                  <a:schemeClr val="tx1"/>
                </a:solidFill>
                <a:latin typeface="Arial" pitchFamily="34" charset="0"/>
              </a:defRPr>
            </a:lvl3pPr>
            <a:lvl4pPr>
              <a:tabLst>
                <a:tab pos="106363"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Lst>
              <a:defRPr>
                <a:solidFill>
                  <a:schemeClr val="tx1"/>
                </a:solidFill>
                <a:latin typeface="Arial" pitchFamily="34" charset="0"/>
              </a:defRPr>
            </a:lvl4pPr>
            <a:lvl5pPr marL="2057400">
              <a:tabLst>
                <a:tab pos="106363"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Lst>
              <a:defRPr>
                <a:solidFill>
                  <a:schemeClr val="tx1"/>
                </a:solidFill>
                <a:latin typeface="Arial" pitchFamily="34" charset="0"/>
              </a:defRPr>
            </a:lvl5pPr>
            <a:lvl6pPr marL="2514600" algn="l" eaLnBrk="0" fontAlgn="base" hangingPunct="0">
              <a:spcBef>
                <a:spcPct val="20000"/>
              </a:spcBef>
              <a:spcAft>
                <a:spcPct val="0"/>
              </a:spcAft>
              <a:tabLst>
                <a:tab pos="106363"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Lst>
              <a:defRPr>
                <a:solidFill>
                  <a:schemeClr val="tx1"/>
                </a:solidFill>
                <a:latin typeface="Arial" pitchFamily="34" charset="0"/>
              </a:defRPr>
            </a:lvl6pPr>
            <a:lvl7pPr marL="2971800" algn="l" eaLnBrk="0" fontAlgn="base" hangingPunct="0">
              <a:spcBef>
                <a:spcPct val="20000"/>
              </a:spcBef>
              <a:spcAft>
                <a:spcPct val="0"/>
              </a:spcAft>
              <a:tabLst>
                <a:tab pos="106363"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Lst>
              <a:defRPr>
                <a:solidFill>
                  <a:schemeClr val="tx1"/>
                </a:solidFill>
                <a:latin typeface="Arial" pitchFamily="34" charset="0"/>
              </a:defRPr>
            </a:lvl7pPr>
            <a:lvl8pPr marL="3429000" algn="l" eaLnBrk="0" fontAlgn="base" hangingPunct="0">
              <a:spcBef>
                <a:spcPct val="20000"/>
              </a:spcBef>
              <a:spcAft>
                <a:spcPct val="0"/>
              </a:spcAft>
              <a:tabLst>
                <a:tab pos="106363"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Lst>
              <a:defRPr>
                <a:solidFill>
                  <a:schemeClr val="tx1"/>
                </a:solidFill>
                <a:latin typeface="Arial" pitchFamily="34" charset="0"/>
              </a:defRPr>
            </a:lvl8pPr>
            <a:lvl9pPr marL="3886200" algn="l" eaLnBrk="0" fontAlgn="base" hangingPunct="0">
              <a:spcBef>
                <a:spcPct val="20000"/>
              </a:spcBef>
              <a:spcAft>
                <a:spcPct val="0"/>
              </a:spcAft>
              <a:tabLst>
                <a:tab pos="106363"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Lst>
              <a:defRPr>
                <a:solidFill>
                  <a:schemeClr val="tx1"/>
                </a:solidFill>
                <a:latin typeface="Arial" pitchFamily="34" charset="0"/>
              </a:defRPr>
            </a:lvl9pPr>
          </a:lstStyle>
          <a:p>
            <a:pPr marL="4762" indent="-285750">
              <a:lnSpc>
                <a:spcPct val="133000"/>
              </a:lnSpc>
              <a:spcBef>
                <a:spcPts val="550"/>
              </a:spcBef>
              <a:buClr>
                <a:schemeClr val="accent2"/>
              </a:buClr>
              <a:buFont typeface="Wingdings" pitchFamily="2" charset="2"/>
              <a:buChar char="§"/>
              <a:defRPr/>
            </a:pPr>
            <a:r>
              <a:rPr lang="es-ES" dirty="0" smtClean="0">
                <a:solidFill>
                  <a:srgbClr val="666666"/>
                </a:solidFill>
                <a:ea typeface="Arial Unicode MS" pitchFamily="34" charset="-128"/>
                <a:cs typeface="Tahoma" pitchFamily="34" charset="0"/>
              </a:rPr>
              <a:t>El trabajo realizado nos ha permitido:</a:t>
            </a:r>
            <a:endParaRPr lang="es-ES" dirty="0">
              <a:solidFill>
                <a:srgbClr val="666666"/>
              </a:solidFill>
              <a:ea typeface="Arial Unicode MS" pitchFamily="34" charset="-128"/>
              <a:cs typeface="Tahoma" pitchFamily="34" charset="0"/>
            </a:endParaRPr>
          </a:p>
          <a:p>
            <a:pPr marL="742950" lvl="1" indent="-285750">
              <a:lnSpc>
                <a:spcPct val="133000"/>
              </a:lnSpc>
              <a:spcBef>
                <a:spcPts val="550"/>
              </a:spcBef>
              <a:buClr>
                <a:schemeClr val="accent2"/>
              </a:buClr>
              <a:buFont typeface="Wingdings" pitchFamily="2" charset="2"/>
              <a:buChar char="§"/>
              <a:defRPr/>
            </a:pPr>
            <a:r>
              <a:rPr lang="es-ES" dirty="0" smtClean="0">
                <a:solidFill>
                  <a:srgbClr val="666666"/>
                </a:solidFill>
                <a:ea typeface="Arial Unicode MS" pitchFamily="34" charset="-128"/>
                <a:cs typeface="Tahoma" pitchFamily="34" charset="0"/>
              </a:rPr>
              <a:t>Establecer vínculos entre la investigación y la práctica en la didáctica de las matemáticas en primaria. </a:t>
            </a:r>
          </a:p>
          <a:p>
            <a:pPr marL="742950" lvl="1" indent="-285750">
              <a:lnSpc>
                <a:spcPct val="133000"/>
              </a:lnSpc>
              <a:spcBef>
                <a:spcPts val="550"/>
              </a:spcBef>
              <a:buClr>
                <a:schemeClr val="accent2"/>
              </a:buClr>
              <a:buFont typeface="Wingdings" pitchFamily="2" charset="2"/>
              <a:buChar char="§"/>
              <a:defRPr/>
            </a:pPr>
            <a:r>
              <a:rPr lang="es-ES" dirty="0" smtClean="0">
                <a:solidFill>
                  <a:srgbClr val="666666"/>
                </a:solidFill>
                <a:ea typeface="Arial Unicode MS" pitchFamily="34" charset="-128"/>
                <a:cs typeface="Tahoma" pitchFamily="34" charset="0"/>
              </a:rPr>
              <a:t>Analizar juntos si esta forma de trabajar en entornos mixtos mejora tanto el aprendizaje como la motivación de los niños en matemáticas. </a:t>
            </a:r>
          </a:p>
          <a:p>
            <a:pPr marL="742950" lvl="1" indent="-285750">
              <a:lnSpc>
                <a:spcPct val="133000"/>
              </a:lnSpc>
              <a:spcBef>
                <a:spcPts val="550"/>
              </a:spcBef>
              <a:buClr>
                <a:schemeClr val="accent2"/>
              </a:buClr>
              <a:buFont typeface="Wingdings" pitchFamily="2" charset="2"/>
              <a:buChar char="§"/>
              <a:defRPr/>
            </a:pPr>
            <a:r>
              <a:rPr lang="es-ES" smtClean="0">
                <a:solidFill>
                  <a:srgbClr val="666666"/>
                </a:solidFill>
                <a:ea typeface="Arial Unicode MS" pitchFamily="34" charset="-128"/>
                <a:cs typeface="Tahoma" pitchFamily="34" charset="0"/>
              </a:rPr>
              <a:t>Comprobar que GeoGebra</a:t>
            </a:r>
            <a:r>
              <a:rPr lang="es-ES" dirty="0" smtClean="0">
                <a:solidFill>
                  <a:srgbClr val="666666"/>
                </a:solidFill>
                <a:ea typeface="Arial Unicode MS" pitchFamily="34" charset="-128"/>
                <a:cs typeface="Tahoma" pitchFamily="34" charset="0"/>
              </a:rPr>
              <a:t> potencia y enlaza las tres dimensiones de la práctica educativa:</a:t>
            </a:r>
          </a:p>
          <a:p>
            <a:pPr marL="1147762" lvl="2" indent="-285750">
              <a:lnSpc>
                <a:spcPct val="133000"/>
              </a:lnSpc>
              <a:spcBef>
                <a:spcPts val="550"/>
              </a:spcBef>
              <a:buClr>
                <a:schemeClr val="accent2"/>
              </a:buClr>
              <a:buFont typeface="Wingdings" pitchFamily="2" charset="2"/>
              <a:buChar char="§"/>
              <a:defRPr/>
            </a:pPr>
            <a:r>
              <a:rPr lang="es-ES" b="1" dirty="0" smtClean="0">
                <a:solidFill>
                  <a:srgbClr val="666666"/>
                </a:solidFill>
                <a:ea typeface="Arial Unicode MS" pitchFamily="34" charset="-128"/>
                <a:cs typeface="Tahoma" pitchFamily="34" charset="0"/>
              </a:rPr>
              <a:t>Metodológica</a:t>
            </a:r>
            <a:r>
              <a:rPr lang="es-ES" dirty="0" smtClean="0">
                <a:solidFill>
                  <a:srgbClr val="666666"/>
                </a:solidFill>
                <a:ea typeface="Arial Unicode MS" pitchFamily="34" charset="-128"/>
                <a:cs typeface="Tahoma" pitchFamily="34" charset="0"/>
              </a:rPr>
              <a:t>: intercambios matemáticos, juego, experimentación, debate con todo el grupo.</a:t>
            </a:r>
          </a:p>
          <a:p>
            <a:pPr marL="1147762" lvl="2" indent="-285750">
              <a:lnSpc>
                <a:spcPct val="133000"/>
              </a:lnSpc>
              <a:spcBef>
                <a:spcPts val="550"/>
              </a:spcBef>
              <a:buClr>
                <a:schemeClr val="accent2"/>
              </a:buClr>
              <a:buFont typeface="Wingdings" pitchFamily="2" charset="2"/>
              <a:buChar char="§"/>
              <a:defRPr/>
            </a:pPr>
            <a:r>
              <a:rPr lang="es-ES" b="1" dirty="0" smtClean="0">
                <a:solidFill>
                  <a:srgbClr val="666666"/>
                </a:solidFill>
                <a:ea typeface="Arial Unicode MS" pitchFamily="34" charset="-128"/>
                <a:cs typeface="Tahoma" pitchFamily="34" charset="0"/>
              </a:rPr>
              <a:t>Cognitiva</a:t>
            </a:r>
            <a:r>
              <a:rPr lang="es-ES" dirty="0" smtClean="0">
                <a:solidFill>
                  <a:srgbClr val="666666"/>
                </a:solidFill>
                <a:ea typeface="Arial Unicode MS" pitchFamily="34" charset="-128"/>
                <a:cs typeface="Tahoma" pitchFamily="34" charset="0"/>
              </a:rPr>
              <a:t>: representaciones simbólicas y carácter dinámico.</a:t>
            </a:r>
          </a:p>
          <a:p>
            <a:pPr marL="1147762" lvl="2" indent="-285750">
              <a:lnSpc>
                <a:spcPct val="133000"/>
              </a:lnSpc>
              <a:spcBef>
                <a:spcPts val="550"/>
              </a:spcBef>
              <a:buClr>
                <a:schemeClr val="accent2"/>
              </a:buClr>
              <a:buFont typeface="Wingdings" pitchFamily="2" charset="2"/>
              <a:buChar char="§"/>
              <a:defRPr/>
            </a:pPr>
            <a:r>
              <a:rPr lang="es-ES" b="1" dirty="0" smtClean="0">
                <a:solidFill>
                  <a:srgbClr val="666666"/>
                </a:solidFill>
                <a:ea typeface="Arial Unicode MS" pitchFamily="34" charset="-128"/>
                <a:cs typeface="Tahoma" pitchFamily="34" charset="0"/>
              </a:rPr>
              <a:t>Actitudinal</a:t>
            </a:r>
            <a:r>
              <a:rPr lang="es-ES" dirty="0" smtClean="0">
                <a:solidFill>
                  <a:srgbClr val="666666"/>
                </a:solidFill>
                <a:ea typeface="Arial Unicode MS" pitchFamily="34" charset="-128"/>
                <a:cs typeface="Tahoma" pitchFamily="34" charset="0"/>
              </a:rPr>
              <a:t>: más autonomía del alumno, más interés, más críticos.</a:t>
            </a:r>
          </a:p>
        </p:txBody>
      </p:sp>
      <p:sp>
        <p:nvSpPr>
          <p:cNvPr id="4098" name="1 Marcador de número de diapositiva"/>
          <p:cNvSpPr txBox="1">
            <a:spLocks noGrp="1"/>
          </p:cNvSpPr>
          <p:nvPr/>
        </p:nvSpPr>
        <p:spPr bwMode="auto">
          <a:xfrm>
            <a:off x="4233863" y="6113463"/>
            <a:ext cx="7397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a:fld id="{B333D1FA-5233-4EA6-9689-F2C81101E1BD}" type="slidenum">
              <a:rPr lang="es-ES" sz="1000">
                <a:solidFill>
                  <a:srgbClr val="B2B2B2"/>
                </a:solidFill>
                <a:latin typeface="Verdana" pitchFamily="34" charset="0"/>
                <a:cs typeface="Arial" pitchFamily="34" charset="0"/>
              </a:rPr>
              <a:pPr algn="r" eaLnBrk="1"/>
              <a:t>13</a:t>
            </a:fld>
            <a:endParaRPr lang="es-ES" sz="1000">
              <a:solidFill>
                <a:srgbClr val="B2B2B2"/>
              </a:solidFill>
              <a:latin typeface="Verdana" pitchFamily="34" charset="0"/>
              <a:cs typeface="Arial" pitchFamily="34" charset="0"/>
            </a:endParaRPr>
          </a:p>
        </p:txBody>
      </p:sp>
      <p:sp>
        <p:nvSpPr>
          <p:cNvPr id="4099" name="1 Título"/>
          <p:cNvSpPr txBox="1">
            <a:spLocks noGrp="1"/>
          </p:cNvSpPr>
          <p:nvPr>
            <p:ph type="title"/>
          </p:nvPr>
        </p:nvSpPr>
        <p:spPr>
          <a:xfrm>
            <a:off x="185738" y="306405"/>
            <a:ext cx="5983287" cy="495265"/>
          </a:xfrm>
        </p:spPr>
        <p:txBody>
          <a:bodyPr>
            <a:spAutoFit/>
          </a:bodyPr>
          <a:lstStyle/>
          <a:p>
            <a:pPr eaLnBrk="1" hangingPunct="1">
              <a:buClr>
                <a:srgbClr val="990000"/>
              </a:buClr>
              <a:buFont typeface="Tahoma" pitchFamily="34" charset="0"/>
              <a:buNone/>
            </a:pPr>
            <a:r>
              <a:rPr smtClean="0">
                <a:latin typeface="Arial" pitchFamily="34" charset="0"/>
                <a:ea typeface="Arial Unicode MS" pitchFamily="34" charset="-128"/>
                <a:cs typeface="Tahoma" pitchFamily="34" charset="0"/>
              </a:rPr>
              <a:t>Conclusiones</a:t>
            </a:r>
            <a:endParaRPr dirty="0" smtClean="0">
              <a:latin typeface="Arial" pitchFamily="34" charset="0"/>
              <a:ea typeface="Arial Unicode MS" pitchFamily="34" charset="-128"/>
              <a:cs typeface="Tahoma" pitchFamily="34" charset="0"/>
            </a:endParaRPr>
          </a:p>
        </p:txBody>
      </p:sp>
      <p:sp>
        <p:nvSpPr>
          <p:cNvPr id="2" name="1 Marcador de número de diapositiva"/>
          <p:cNvSpPr>
            <a:spLocks noGrp="1"/>
          </p:cNvSpPr>
          <p:nvPr>
            <p:ph type="sldNum" sz="quarter" idx="10"/>
          </p:nvPr>
        </p:nvSpPr>
        <p:spPr/>
        <p:txBody>
          <a:bodyPr/>
          <a:lstStyle/>
          <a:p>
            <a:pPr>
              <a:defRPr/>
            </a:pPr>
            <a:fld id="{4713C51A-9505-4565-880C-40AC646BAAC1}" type="slidenum">
              <a:rPr lang="es-ES" smtClean="0"/>
              <a:pPr>
                <a:defRPr/>
              </a:pPr>
              <a:t>13</a:t>
            </a:fld>
            <a:endParaRPr lang="es-ES"/>
          </a:p>
        </p:txBody>
      </p:sp>
    </p:spTree>
    <p:extLst>
      <p:ext uri="{BB962C8B-B14F-4D97-AF65-F5344CB8AC3E}">
        <p14:creationId xmlns:p14="http://schemas.microsoft.com/office/powerpoint/2010/main" val="160481612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Título"/>
          <p:cNvSpPr txBox="1">
            <a:spLocks noGrp="1"/>
          </p:cNvSpPr>
          <p:nvPr>
            <p:ph type="title"/>
          </p:nvPr>
        </p:nvSpPr>
        <p:spPr>
          <a:xfrm>
            <a:off x="1973287" y="2258136"/>
            <a:ext cx="5983287" cy="722378"/>
          </a:xfrm>
        </p:spPr>
        <p:txBody>
          <a:bodyPr>
            <a:spAutoFit/>
          </a:bodyPr>
          <a:lstStyle/>
          <a:p>
            <a:pPr eaLnBrk="1" hangingPunct="1">
              <a:lnSpc>
                <a:spcPct val="170000"/>
              </a:lnSpc>
              <a:buClr>
                <a:srgbClr val="990000"/>
              </a:buClr>
              <a:buFont typeface="Tahoma" pitchFamily="34" charset="0"/>
              <a:buNone/>
            </a:pPr>
            <a:r>
              <a:rPr lang="en-US" sz="2400" dirty="0" err="1" smtClean="0">
                <a:latin typeface="Arial" pitchFamily="34" charset="0"/>
                <a:ea typeface="Arial Unicode MS" pitchFamily="34" charset="-128"/>
                <a:cs typeface="Tahoma" pitchFamily="34" charset="0"/>
              </a:rPr>
              <a:t>Muchas</a:t>
            </a:r>
            <a:r>
              <a:rPr lang="en-US" sz="2400" dirty="0" smtClean="0">
                <a:latin typeface="Arial" pitchFamily="34" charset="0"/>
                <a:ea typeface="Arial Unicode MS" pitchFamily="34" charset="-128"/>
                <a:cs typeface="Tahoma" pitchFamily="34" charset="0"/>
              </a:rPr>
              <a:t> gracias </a:t>
            </a:r>
            <a:r>
              <a:rPr lang="en-US" sz="2400" dirty="0" err="1" smtClean="0">
                <a:latin typeface="Arial" pitchFamily="34" charset="0"/>
                <a:ea typeface="Arial Unicode MS" pitchFamily="34" charset="-128"/>
                <a:cs typeface="Tahoma" pitchFamily="34" charset="0"/>
              </a:rPr>
              <a:t>por</a:t>
            </a:r>
            <a:r>
              <a:rPr lang="en-US" sz="2400" dirty="0" smtClean="0">
                <a:latin typeface="Arial" pitchFamily="34" charset="0"/>
                <a:ea typeface="Arial Unicode MS" pitchFamily="34" charset="-128"/>
                <a:cs typeface="Tahoma" pitchFamily="34" charset="0"/>
              </a:rPr>
              <a:t> </a:t>
            </a:r>
            <a:r>
              <a:rPr lang="en-US" sz="2400" dirty="0" err="1" smtClean="0">
                <a:latin typeface="Arial" pitchFamily="34" charset="0"/>
                <a:ea typeface="Arial Unicode MS" pitchFamily="34" charset="-128"/>
                <a:cs typeface="Tahoma" pitchFamily="34" charset="0"/>
              </a:rPr>
              <a:t>vuestra</a:t>
            </a:r>
            <a:r>
              <a:rPr lang="en-US" sz="2400" dirty="0" smtClean="0">
                <a:latin typeface="Arial" pitchFamily="34" charset="0"/>
                <a:ea typeface="Arial Unicode MS" pitchFamily="34" charset="-128"/>
                <a:cs typeface="Tahoma" pitchFamily="34" charset="0"/>
              </a:rPr>
              <a:t> </a:t>
            </a:r>
            <a:r>
              <a:rPr lang="en-US" sz="2400" dirty="0" err="1" smtClean="0">
                <a:latin typeface="Arial" pitchFamily="34" charset="0"/>
                <a:ea typeface="Arial Unicode MS" pitchFamily="34" charset="-128"/>
                <a:cs typeface="Tahoma" pitchFamily="34" charset="0"/>
              </a:rPr>
              <a:t>atención</a:t>
            </a:r>
            <a:endParaRPr lang="en-US" sz="2400" dirty="0" smtClean="0">
              <a:latin typeface="Arial" pitchFamily="34" charset="0"/>
              <a:ea typeface="Arial Unicode MS" pitchFamily="34" charset="-128"/>
              <a:cs typeface="Tahoma" pitchFamily="34" charset="0"/>
            </a:endParaRPr>
          </a:p>
        </p:txBody>
      </p:sp>
      <p:sp>
        <p:nvSpPr>
          <p:cNvPr id="2" name="1 Marcador de número de diapositiva"/>
          <p:cNvSpPr>
            <a:spLocks noGrp="1"/>
          </p:cNvSpPr>
          <p:nvPr>
            <p:ph type="sldNum" sz="quarter" idx="10"/>
          </p:nvPr>
        </p:nvSpPr>
        <p:spPr/>
        <p:txBody>
          <a:bodyPr/>
          <a:lstStyle/>
          <a:p>
            <a:pPr>
              <a:defRPr/>
            </a:pPr>
            <a:fld id="{4713C51A-9505-4565-880C-40AC646BAAC1}" type="slidenum">
              <a:rPr lang="es-ES" smtClean="0"/>
              <a:pPr>
                <a:defRPr/>
              </a:pPr>
              <a:t>14</a:t>
            </a:fld>
            <a:endParaRPr lang="es-ES"/>
          </a:p>
        </p:txBody>
      </p:sp>
      <p:sp>
        <p:nvSpPr>
          <p:cNvPr id="6" name="2 CuadroTexto"/>
          <p:cNvSpPr txBox="1">
            <a:spLocks noChangeArrowheads="1"/>
          </p:cNvSpPr>
          <p:nvPr/>
        </p:nvSpPr>
        <p:spPr bwMode="auto">
          <a:xfrm>
            <a:off x="-148184" y="3384103"/>
            <a:ext cx="10296524" cy="1756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marL="457200" eaLnBrk="0" hangingPunc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tx1"/>
                </a:solidFill>
                <a:latin typeface="Arial" pitchFamily="34" charset="0"/>
              </a:defRPr>
            </a:lvl1pPr>
            <a:lvl2pPr marL="742950" indent="-285750" eaLnBrk="0" hangingPunc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tx1"/>
                </a:solidFill>
                <a:latin typeface="Arial" pitchFamily="34" charset="0"/>
              </a:defRPr>
            </a:lvl2pPr>
            <a:lvl3pPr marL="1143000" indent="-228600" eaLnBrk="0" hangingPunc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tx1"/>
                </a:solidFill>
                <a:latin typeface="Arial" pitchFamily="34" charset="0"/>
              </a:defRPr>
            </a:lvl3pPr>
            <a:lvl4pPr marL="1600200" indent="-228600" eaLnBrk="0" hangingPunc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tx1"/>
                </a:solidFill>
                <a:latin typeface="Arial" pitchFamily="34" charset="0"/>
              </a:defRPr>
            </a:lvl4pPr>
            <a:lvl5pPr marL="2057400" indent="-228600" eaLnBrk="0" hangingPunc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tx1"/>
                </a:solidFill>
                <a:latin typeface="Arial" pitchFamily="34" charset="0"/>
              </a:defRPr>
            </a:lvl5pPr>
            <a:lvl6pPr marL="2514600" indent="-228600" eaLnBrk="0" fontAlgn="base" hangingPunct="0">
              <a:spcBef>
                <a:spcPct val="0"/>
              </a:spcBef>
              <a:spcAft>
                <a:spcPct val="0"/>
              </a:spcAft>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tx1"/>
                </a:solidFill>
                <a:latin typeface="Arial" pitchFamily="34" charset="0"/>
              </a:defRPr>
            </a:lvl6pPr>
            <a:lvl7pPr marL="2971800" indent="-228600" eaLnBrk="0" fontAlgn="base" hangingPunct="0">
              <a:spcBef>
                <a:spcPct val="0"/>
              </a:spcBef>
              <a:spcAft>
                <a:spcPct val="0"/>
              </a:spcAft>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tx1"/>
                </a:solidFill>
                <a:latin typeface="Arial" pitchFamily="34" charset="0"/>
              </a:defRPr>
            </a:lvl7pPr>
            <a:lvl8pPr marL="3429000" indent="-228600" eaLnBrk="0" fontAlgn="base" hangingPunct="0">
              <a:spcBef>
                <a:spcPct val="0"/>
              </a:spcBef>
              <a:spcAft>
                <a:spcPct val="0"/>
              </a:spcAft>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tx1"/>
                </a:solidFill>
                <a:latin typeface="Arial" pitchFamily="34" charset="0"/>
              </a:defRPr>
            </a:lvl8pPr>
            <a:lvl9pPr marL="3886200" indent="-228600" eaLnBrk="0" fontAlgn="base" hangingPunct="0">
              <a:spcBef>
                <a:spcPct val="0"/>
              </a:spcBef>
              <a:spcAft>
                <a:spcPct val="0"/>
              </a:spcAft>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tx1"/>
                </a:solidFill>
                <a:latin typeface="Arial" pitchFamily="34" charset="0"/>
              </a:defRPr>
            </a:lvl9pPr>
          </a:lstStyle>
          <a:p>
            <a:endParaRPr lang="es-ES" sz="1200" dirty="0"/>
          </a:p>
          <a:p>
            <a:r>
              <a:rPr lang="es-ES" sz="1200" b="1" dirty="0"/>
              <a:t>José María Sordo Juanena</a:t>
            </a:r>
            <a:r>
              <a:rPr lang="es-ES" sz="1200" dirty="0"/>
              <a:t>, Departamento de Didáctica de las Matemáticas – Facultad de Educación – Universidad Complutense de Madrid. (jmsordoj@ucm.es</a:t>
            </a:r>
            <a:r>
              <a:rPr lang="es-ES" sz="1200"/>
              <a:t>) </a:t>
            </a:r>
            <a:endParaRPr lang="es-ES" sz="1200" smtClean="0"/>
          </a:p>
          <a:p>
            <a:endParaRPr lang="es-ES" sz="1200" smtClean="0"/>
          </a:p>
          <a:p>
            <a:r>
              <a:rPr lang="es-ES" sz="1200" smtClean="0"/>
              <a:t> </a:t>
            </a:r>
            <a:r>
              <a:rPr lang="es-ES" sz="1200" b="1" smtClean="0"/>
              <a:t>Nuria Joglar Prieto</a:t>
            </a:r>
            <a:r>
              <a:rPr lang="es-ES" sz="1200" smtClean="0"/>
              <a:t>, Departamento de Didáctica de las Matemáticas – Facultad de Educación – Universidad Complutense de Madrid. (njoglar@ucm.es) </a:t>
            </a:r>
          </a:p>
          <a:p>
            <a:endParaRPr lang="es-ES" sz="1200" dirty="0"/>
          </a:p>
          <a:p>
            <a:r>
              <a:rPr lang="es-ES" sz="1200" b="1" dirty="0"/>
              <a:t>María Martínez </a:t>
            </a:r>
            <a:r>
              <a:rPr lang="es-ES" sz="1200" b="1" dirty="0" err="1"/>
              <a:t>Llor</a:t>
            </a:r>
            <a:r>
              <a:rPr lang="es-ES" sz="1200" dirty="0"/>
              <a:t>, alumna del TFM, del Master de Formación de Profesores de Secundaria de Matemáticas de la Universidad Complutense de Madrid. (mar_mll@hotmail.com) </a:t>
            </a:r>
            <a:endParaRPr lang="es-ES" sz="1200" dirty="0">
              <a:solidFill>
                <a:srgbClr val="777777"/>
              </a:solidFill>
              <a:ea typeface="Arial Unicode MS" pitchFamily="34" charset="-128"/>
              <a:cs typeface="Tahoma" pitchFamily="34" charset="0"/>
            </a:endParaRPr>
          </a:p>
        </p:txBody>
      </p:sp>
      <p:pic>
        <p:nvPicPr>
          <p:cNvPr id="7" name="Picture 2" descr="Universidad Complutense de Madrid"/>
          <p:cNvPicPr>
            <a:picLocks noChangeAspect="1" noChangeArrowheads="1"/>
          </p:cNvPicPr>
          <p:nvPr/>
        </p:nvPicPr>
        <p:blipFill>
          <a:blip r:embed="rId3" cstate="print"/>
          <a:srcRect/>
          <a:stretch>
            <a:fillRect/>
          </a:stretch>
        </p:blipFill>
        <p:spPr bwMode="auto">
          <a:xfrm>
            <a:off x="251718" y="92943"/>
            <a:ext cx="792088" cy="792089"/>
          </a:xfrm>
          <a:prstGeom prst="rect">
            <a:avLst/>
          </a:prstGeom>
          <a:noFill/>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Marcador de número de diapositiva"/>
          <p:cNvSpPr txBox="1">
            <a:spLocks noGrp="1"/>
          </p:cNvSpPr>
          <p:nvPr/>
        </p:nvSpPr>
        <p:spPr bwMode="auto">
          <a:xfrm>
            <a:off x="4233863" y="6113463"/>
            <a:ext cx="7397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a:fld id="{B333D1FA-5233-4EA6-9689-F2C81101E1BD}" type="slidenum">
              <a:rPr lang="es-ES" sz="1000">
                <a:solidFill>
                  <a:srgbClr val="B2B2B2"/>
                </a:solidFill>
                <a:latin typeface="Verdana" pitchFamily="34" charset="0"/>
                <a:cs typeface="Arial" pitchFamily="34" charset="0"/>
              </a:rPr>
              <a:pPr algn="r" eaLnBrk="1"/>
              <a:t>2</a:t>
            </a:fld>
            <a:endParaRPr lang="es-ES" sz="1000">
              <a:solidFill>
                <a:srgbClr val="B2B2B2"/>
              </a:solidFill>
              <a:latin typeface="Verdana" pitchFamily="34" charset="0"/>
              <a:cs typeface="Arial" pitchFamily="34" charset="0"/>
            </a:endParaRPr>
          </a:p>
        </p:txBody>
      </p:sp>
      <p:sp>
        <p:nvSpPr>
          <p:cNvPr id="4099" name="1 Título"/>
          <p:cNvSpPr txBox="1">
            <a:spLocks noGrp="1"/>
          </p:cNvSpPr>
          <p:nvPr>
            <p:ph type="title"/>
          </p:nvPr>
        </p:nvSpPr>
        <p:spPr/>
        <p:txBody>
          <a:bodyPr/>
          <a:lstStyle/>
          <a:p>
            <a:r>
              <a:rPr lang="es-ES" dirty="0" smtClean="0"/>
              <a:t>Observación</a:t>
            </a:r>
          </a:p>
        </p:txBody>
      </p:sp>
      <p:sp>
        <p:nvSpPr>
          <p:cNvPr id="2" name="1 Marcador de número de diapositiva"/>
          <p:cNvSpPr>
            <a:spLocks noGrp="1"/>
          </p:cNvSpPr>
          <p:nvPr>
            <p:ph type="sldNum" sz="quarter" idx="10"/>
          </p:nvPr>
        </p:nvSpPr>
        <p:spPr/>
        <p:txBody>
          <a:bodyPr/>
          <a:lstStyle/>
          <a:p>
            <a:fld id="{4713C51A-9505-4565-880C-40AC646BAAC1}" type="slidenum">
              <a:rPr lang="es-ES" smtClean="0"/>
              <a:pPr/>
              <a:t>2</a:t>
            </a:fld>
            <a:endParaRPr lang="es-ES"/>
          </a:p>
        </p:txBody>
      </p:sp>
      <p:sp>
        <p:nvSpPr>
          <p:cNvPr id="4100" name="2 Marcador de texto"/>
          <p:cNvSpPr txBox="1">
            <a:spLocks noGrp="1"/>
          </p:cNvSpPr>
          <p:nvPr>
            <p:ph type="body" idx="4294967295"/>
          </p:nvPr>
        </p:nvSpPr>
        <p:spPr bwMode="auto">
          <a:xfrm>
            <a:off x="395288" y="1265238"/>
            <a:ext cx="9901237" cy="544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lvl1pPr>
              <a:tabLst>
                <a:tab pos="106363"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Lst>
              <a:defRPr>
                <a:solidFill>
                  <a:schemeClr val="tx1"/>
                </a:solidFill>
                <a:latin typeface="Arial" pitchFamily="34" charset="0"/>
              </a:defRPr>
            </a:lvl1pPr>
            <a:lvl2pPr marL="742950" indent="-285750">
              <a:tabLst>
                <a:tab pos="106363"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Lst>
              <a:defRPr>
                <a:solidFill>
                  <a:schemeClr val="tx1"/>
                </a:solidFill>
                <a:latin typeface="Arial" pitchFamily="34" charset="0"/>
              </a:defRPr>
            </a:lvl2pPr>
            <a:lvl3pPr marL="1143000">
              <a:tabLst>
                <a:tab pos="106363"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Lst>
              <a:defRPr>
                <a:solidFill>
                  <a:schemeClr val="tx1"/>
                </a:solidFill>
                <a:latin typeface="Arial" pitchFamily="34" charset="0"/>
              </a:defRPr>
            </a:lvl3pPr>
            <a:lvl4pPr>
              <a:tabLst>
                <a:tab pos="106363"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Lst>
              <a:defRPr>
                <a:solidFill>
                  <a:schemeClr val="tx1"/>
                </a:solidFill>
                <a:latin typeface="Arial" pitchFamily="34" charset="0"/>
              </a:defRPr>
            </a:lvl4pPr>
            <a:lvl5pPr marL="2057400">
              <a:tabLst>
                <a:tab pos="106363"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Lst>
              <a:defRPr>
                <a:solidFill>
                  <a:schemeClr val="tx1"/>
                </a:solidFill>
                <a:latin typeface="Arial" pitchFamily="34" charset="0"/>
              </a:defRPr>
            </a:lvl5pPr>
            <a:lvl6pPr marL="2514600" algn="l" eaLnBrk="0" fontAlgn="base" hangingPunct="0">
              <a:spcBef>
                <a:spcPct val="20000"/>
              </a:spcBef>
              <a:spcAft>
                <a:spcPct val="0"/>
              </a:spcAft>
              <a:tabLst>
                <a:tab pos="106363"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Lst>
              <a:defRPr>
                <a:solidFill>
                  <a:schemeClr val="tx1"/>
                </a:solidFill>
                <a:latin typeface="Arial" pitchFamily="34" charset="0"/>
              </a:defRPr>
            </a:lvl6pPr>
            <a:lvl7pPr marL="2971800" algn="l" eaLnBrk="0" fontAlgn="base" hangingPunct="0">
              <a:spcBef>
                <a:spcPct val="20000"/>
              </a:spcBef>
              <a:spcAft>
                <a:spcPct val="0"/>
              </a:spcAft>
              <a:tabLst>
                <a:tab pos="106363"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Lst>
              <a:defRPr>
                <a:solidFill>
                  <a:schemeClr val="tx1"/>
                </a:solidFill>
                <a:latin typeface="Arial" pitchFamily="34" charset="0"/>
              </a:defRPr>
            </a:lvl7pPr>
            <a:lvl8pPr marL="3429000" algn="l" eaLnBrk="0" fontAlgn="base" hangingPunct="0">
              <a:spcBef>
                <a:spcPct val="20000"/>
              </a:spcBef>
              <a:spcAft>
                <a:spcPct val="0"/>
              </a:spcAft>
              <a:tabLst>
                <a:tab pos="106363"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Lst>
              <a:defRPr>
                <a:solidFill>
                  <a:schemeClr val="tx1"/>
                </a:solidFill>
                <a:latin typeface="Arial" pitchFamily="34" charset="0"/>
              </a:defRPr>
            </a:lvl8pPr>
            <a:lvl9pPr marL="3886200" algn="l" eaLnBrk="0" fontAlgn="base" hangingPunct="0">
              <a:spcBef>
                <a:spcPct val="20000"/>
              </a:spcBef>
              <a:spcAft>
                <a:spcPct val="0"/>
              </a:spcAft>
              <a:tabLst>
                <a:tab pos="106363"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Lst>
              <a:defRPr>
                <a:solidFill>
                  <a:schemeClr val="tx1"/>
                </a:solidFill>
                <a:latin typeface="Arial" pitchFamily="34" charset="0"/>
              </a:defRPr>
            </a:lvl9pPr>
          </a:lstStyle>
          <a:p>
            <a:pPr marL="339725" indent="-339725" eaLnBrk="1">
              <a:spcAft>
                <a:spcPct val="0"/>
              </a:spcAft>
              <a:buClr>
                <a:schemeClr val="accent2"/>
              </a:buClr>
              <a:buSzTx/>
              <a:buFont typeface="Wingdings" pitchFamily="2" charset="2"/>
              <a:buChar char="§"/>
            </a:pPr>
            <a:r>
              <a:rPr lang="es-ES" dirty="0" smtClean="0">
                <a:solidFill>
                  <a:srgbClr val="666666"/>
                </a:solidFill>
                <a:ea typeface="Arial Unicode MS" pitchFamily="34" charset="-128"/>
                <a:cs typeface="Tahoma" pitchFamily="34" charset="0"/>
              </a:rPr>
              <a:t>Los alumnos tienen que aprender matemáticas, ¿cómo?</a:t>
            </a:r>
          </a:p>
        </p:txBody>
      </p:sp>
      <p:pic>
        <p:nvPicPr>
          <p:cNvPr id="3074" name="Picture 2" descr="https://encrypted-tbn3.gstatic.com/images?q=tbn:ANd9GcRgDftvJU6AF7rVE4wnr7a_X4mjiIgfjZn3xb0528X-38U8EeST"/>
          <p:cNvPicPr>
            <a:picLocks noChangeAspect="1" noChangeArrowheads="1"/>
          </p:cNvPicPr>
          <p:nvPr/>
        </p:nvPicPr>
        <p:blipFill>
          <a:blip r:embed="rId3" cstate="print"/>
          <a:srcRect/>
          <a:stretch>
            <a:fillRect/>
          </a:stretch>
        </p:blipFill>
        <p:spPr bwMode="auto">
          <a:xfrm>
            <a:off x="1763886" y="2159967"/>
            <a:ext cx="2448272" cy="2503414"/>
          </a:xfrm>
          <a:prstGeom prst="rect">
            <a:avLst/>
          </a:prstGeom>
          <a:noFill/>
        </p:spPr>
      </p:pic>
      <p:pic>
        <p:nvPicPr>
          <p:cNvPr id="3078" name="Picture 6" descr="http://www.wallpapervortex.com/ipad_wallpapers/ipad_13688_1_other_wallpapers_math_classroom.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860008" y="1943943"/>
            <a:ext cx="3032670" cy="3032671"/>
          </a:xfrm>
          <a:prstGeom prst="rect">
            <a:avLst/>
          </a:prstGeom>
          <a:noFill/>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Marcador de número de diapositiva"/>
          <p:cNvSpPr txBox="1">
            <a:spLocks noGrp="1"/>
          </p:cNvSpPr>
          <p:nvPr/>
        </p:nvSpPr>
        <p:spPr bwMode="auto">
          <a:xfrm>
            <a:off x="4233863" y="6113463"/>
            <a:ext cx="7397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a:fld id="{51443508-A3E6-4228-8F7D-4D138E67E6AA}" type="slidenum">
              <a:rPr lang="es-ES" sz="1000">
                <a:solidFill>
                  <a:srgbClr val="B2B2B2"/>
                </a:solidFill>
                <a:latin typeface="Verdana" pitchFamily="34" charset="0"/>
                <a:cs typeface="Arial" pitchFamily="34" charset="0"/>
              </a:rPr>
              <a:pPr algn="r" eaLnBrk="1"/>
              <a:t>3</a:t>
            </a:fld>
            <a:endParaRPr lang="es-ES" sz="1000">
              <a:solidFill>
                <a:srgbClr val="B2B2B2"/>
              </a:solidFill>
              <a:latin typeface="Verdana" pitchFamily="34" charset="0"/>
              <a:cs typeface="Arial" pitchFamily="34" charset="0"/>
            </a:endParaRPr>
          </a:p>
        </p:txBody>
      </p:sp>
      <p:sp>
        <p:nvSpPr>
          <p:cNvPr id="58371" name="1 Título"/>
          <p:cNvSpPr txBox="1">
            <a:spLocks noGrp="1"/>
          </p:cNvSpPr>
          <p:nvPr>
            <p:ph type="title"/>
          </p:nvPr>
        </p:nvSpPr>
        <p:spPr>
          <a:xfrm>
            <a:off x="185738" y="306405"/>
            <a:ext cx="5983287" cy="495265"/>
          </a:xfrm>
          <a:ln/>
        </p:spPr>
        <p:txBody>
          <a:bodyPr>
            <a:spAutoFit/>
          </a:bodyPr>
          <a:lstStyle/>
          <a:p>
            <a:pPr eaLnBrk="1" hangingPunct="1">
              <a:buClr>
                <a:srgbClr val="990000"/>
              </a:buClr>
              <a:buFont typeface="Tahoma" pitchFamily="34" charset="0"/>
              <a:buNone/>
            </a:pPr>
            <a:r>
              <a:rPr dirty="0" smtClean="0">
                <a:latin typeface="Arial" pitchFamily="34" charset="0"/>
                <a:ea typeface="Arial Unicode MS" pitchFamily="34" charset="-128"/>
                <a:cs typeface="Tahoma" pitchFamily="34" charset="0"/>
              </a:rPr>
              <a:t>¿Qué nos planteamos?</a:t>
            </a:r>
          </a:p>
        </p:txBody>
      </p:sp>
      <p:sp>
        <p:nvSpPr>
          <p:cNvPr id="2" name="1 Marcador de número de diapositiva"/>
          <p:cNvSpPr>
            <a:spLocks noGrp="1"/>
          </p:cNvSpPr>
          <p:nvPr>
            <p:ph type="sldNum" sz="quarter" idx="10"/>
          </p:nvPr>
        </p:nvSpPr>
        <p:spPr/>
        <p:txBody>
          <a:bodyPr/>
          <a:lstStyle/>
          <a:p>
            <a:pPr>
              <a:defRPr/>
            </a:pPr>
            <a:fld id="{4713C51A-9505-4565-880C-40AC646BAAC1}" type="slidenum">
              <a:rPr lang="es-ES" smtClean="0"/>
              <a:pPr>
                <a:defRPr/>
              </a:pPr>
              <a:t>3</a:t>
            </a:fld>
            <a:endParaRPr lang="es-ES"/>
          </a:p>
        </p:txBody>
      </p:sp>
      <p:pic>
        <p:nvPicPr>
          <p:cNvPr id="7" name="Picture 7"/>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780035" y="1977106"/>
            <a:ext cx="5400675" cy="335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8" name="Picture 10" descr="https://encrypted-tbn2.gstatic.com/images?q=tbn:ANd9GcR6KI7FOzx78IORKQ5giA8SkIMR4qmDnedlObrB0x_A0vl-AZHJ"/>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11758" y="3724298"/>
            <a:ext cx="1130196" cy="1689151"/>
          </a:xfrm>
          <a:prstGeom prst="rect">
            <a:avLst/>
          </a:prstGeom>
          <a:noFill/>
          <a:extLst>
            <a:ext uri="{909E8E84-426E-40dd-AFC4-6F175D3DCCD1}">
              <a14:hiddenFill xmlns:a14="http://schemas.microsoft.com/office/drawing/2010/main">
                <a:solidFill>
                  <a:srgbClr val="FFFFFF"/>
                </a:solidFill>
              </a14:hiddenFill>
            </a:ext>
          </a:extLst>
        </p:spPr>
      </p:pic>
      <p:pic>
        <p:nvPicPr>
          <p:cNvPr id="58380" name="Picture 12" descr="https://encrypted-tbn1.gstatic.com/images?q=tbn:ANd9GcQH_UHevIKVy-r6HTZJNDzzkudvyQBWx8x-pzhoNEhDuxxYiL9y"/>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827348" y="4388853"/>
            <a:ext cx="360040" cy="360040"/>
          </a:xfrm>
          <a:prstGeom prst="rect">
            <a:avLst/>
          </a:prstGeom>
          <a:noFill/>
          <a:extLst>
            <a:ext uri="{909E8E84-426E-40dd-AFC4-6F175D3DCCD1}">
              <a14:hiddenFill xmlns:a14="http://schemas.microsoft.com/office/drawing/2010/main">
                <a:solidFill>
                  <a:srgbClr val="FFFFFF"/>
                </a:solidFill>
              </a14:hiddenFill>
            </a:ext>
          </a:extLst>
        </p:spPr>
      </p:pic>
      <p:pic>
        <p:nvPicPr>
          <p:cNvPr id="58382" name="Picture 14" descr="https://encrypted-tbn3.gstatic.com/images?q=tbn:ANd9GcQ33SuBYPG3dJniLo5XcBSO1fVuUWw7HFcEa7kh87vGNUl1FMkn"/>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67743" y="2049115"/>
            <a:ext cx="1008112" cy="922316"/>
          </a:xfrm>
          <a:prstGeom prst="rect">
            <a:avLst/>
          </a:prstGeom>
          <a:noFill/>
          <a:extLst>
            <a:ext uri="{909E8E84-426E-40dd-AFC4-6F175D3DCCD1}">
              <a14:hiddenFill xmlns:a14="http://schemas.microsoft.com/office/drawing/2010/main">
                <a:solidFill>
                  <a:srgbClr val="FFFFFF"/>
                </a:solidFill>
              </a14:hiddenFill>
            </a:ext>
          </a:extLst>
        </p:spPr>
      </p:pic>
      <p:pic>
        <p:nvPicPr>
          <p:cNvPr id="58383" name="Picture 15"/>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647005" y="2330091"/>
            <a:ext cx="360363"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385" name="Picture 17" descr="https://encrypted-tbn2.gstatic.com/images?q=tbn:ANd9GcTlE-5hWjiW63Dy03uGI1viuPOlFwblZ_g_0k7EmhwOrdLTH4aM"/>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071437" y="2083121"/>
            <a:ext cx="1191164" cy="824992"/>
          </a:xfrm>
          <a:prstGeom prst="rect">
            <a:avLst/>
          </a:prstGeom>
          <a:noFill/>
          <a:extLst>
            <a:ext uri="{909E8E84-426E-40dd-AFC4-6F175D3DCCD1}">
              <a14:hiddenFill xmlns:a14="http://schemas.microsoft.com/office/drawing/2010/main">
                <a:solidFill>
                  <a:srgbClr val="FFFFFF"/>
                </a:solidFill>
              </a14:hiddenFill>
            </a:ext>
          </a:extLst>
        </p:spPr>
      </p:pic>
      <p:sp>
        <p:nvSpPr>
          <p:cNvPr id="12" name="2 Marcador de texto"/>
          <p:cNvSpPr txBox="1">
            <a:spLocks/>
          </p:cNvSpPr>
          <p:nvPr/>
        </p:nvSpPr>
        <p:spPr bwMode="auto">
          <a:xfrm>
            <a:off x="-36314" y="1265238"/>
            <a:ext cx="9865096" cy="496419"/>
          </a:xfrm>
          <a:prstGeom prst="rect">
            <a:avLst/>
          </a:prstGeom>
          <a:noFill/>
          <a:ln>
            <a:noFill/>
          </a:ln>
        </p:spPr>
        <p:txBody>
          <a:bodyPr vert="horz" wrap="square" lIns="90000" tIns="46800" rIns="90000" bIns="46800" numCol="1" anchor="t" anchorCtr="0" compatLnSpc="1">
            <a:prstTxWarp prst="textNoShape">
              <a:avLst/>
            </a:prstTxWarp>
            <a:spAutoFit/>
          </a:bodyPr>
          <a:lstStyle>
            <a:lvl1pPr>
              <a:tabLst>
                <a:tab pos="106363"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Lst>
              <a:defRPr>
                <a:solidFill>
                  <a:schemeClr val="tx1"/>
                </a:solidFill>
                <a:latin typeface="Arial" pitchFamily="34" charset="0"/>
              </a:defRPr>
            </a:lvl1pPr>
            <a:lvl2pPr marL="738188" indent="-339725">
              <a:tabLst>
                <a:tab pos="106363"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Lst>
              <a:defRPr>
                <a:solidFill>
                  <a:schemeClr val="tx1"/>
                </a:solidFill>
                <a:latin typeface="Arial" pitchFamily="34" charset="0"/>
              </a:defRPr>
            </a:lvl2pPr>
            <a:lvl3pPr marL="1143000">
              <a:tabLst>
                <a:tab pos="106363"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Lst>
              <a:defRPr>
                <a:solidFill>
                  <a:schemeClr val="tx1"/>
                </a:solidFill>
                <a:latin typeface="Arial" pitchFamily="34" charset="0"/>
              </a:defRPr>
            </a:lvl3pPr>
            <a:lvl4pPr>
              <a:tabLst>
                <a:tab pos="106363"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Lst>
              <a:defRPr>
                <a:solidFill>
                  <a:schemeClr val="tx1"/>
                </a:solidFill>
                <a:latin typeface="Arial" pitchFamily="34" charset="0"/>
              </a:defRPr>
            </a:lvl4pPr>
            <a:lvl5pPr marL="2057400">
              <a:tabLst>
                <a:tab pos="106363"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Lst>
              <a:defRPr>
                <a:solidFill>
                  <a:schemeClr val="tx1"/>
                </a:solidFill>
                <a:latin typeface="Arial" pitchFamily="34" charset="0"/>
              </a:defRPr>
            </a:lvl5pPr>
            <a:lvl6pPr marL="2514600" algn="l" eaLnBrk="0" fontAlgn="base" hangingPunct="0">
              <a:spcBef>
                <a:spcPct val="20000"/>
              </a:spcBef>
              <a:spcAft>
                <a:spcPct val="0"/>
              </a:spcAft>
              <a:tabLst>
                <a:tab pos="106363"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Lst>
              <a:defRPr>
                <a:solidFill>
                  <a:schemeClr val="tx1"/>
                </a:solidFill>
                <a:latin typeface="Arial" pitchFamily="34" charset="0"/>
              </a:defRPr>
            </a:lvl6pPr>
            <a:lvl7pPr marL="2971800" algn="l" eaLnBrk="0" fontAlgn="base" hangingPunct="0">
              <a:spcBef>
                <a:spcPct val="20000"/>
              </a:spcBef>
              <a:spcAft>
                <a:spcPct val="0"/>
              </a:spcAft>
              <a:tabLst>
                <a:tab pos="106363"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Lst>
              <a:defRPr>
                <a:solidFill>
                  <a:schemeClr val="tx1"/>
                </a:solidFill>
                <a:latin typeface="Arial" pitchFamily="34" charset="0"/>
              </a:defRPr>
            </a:lvl7pPr>
            <a:lvl8pPr marL="3429000" algn="l" eaLnBrk="0" fontAlgn="base" hangingPunct="0">
              <a:spcBef>
                <a:spcPct val="20000"/>
              </a:spcBef>
              <a:spcAft>
                <a:spcPct val="0"/>
              </a:spcAft>
              <a:tabLst>
                <a:tab pos="106363"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Lst>
              <a:defRPr>
                <a:solidFill>
                  <a:schemeClr val="tx1"/>
                </a:solidFill>
                <a:latin typeface="Arial" pitchFamily="34" charset="0"/>
              </a:defRPr>
            </a:lvl8pPr>
            <a:lvl9pPr marL="3886200" algn="l" eaLnBrk="0" fontAlgn="base" hangingPunct="0">
              <a:spcBef>
                <a:spcPct val="20000"/>
              </a:spcBef>
              <a:spcAft>
                <a:spcPct val="0"/>
              </a:spcAft>
              <a:tabLst>
                <a:tab pos="106363"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Lst>
              <a:defRPr>
                <a:solidFill>
                  <a:schemeClr val="tx1"/>
                </a:solidFill>
                <a:latin typeface="Arial" pitchFamily="34" charset="0"/>
              </a:defRPr>
            </a:lvl9pPr>
          </a:lstStyle>
          <a:p>
            <a:pPr marL="738188" marR="0" lvl="1" indent="-339725" algn="l" defTabSz="914400" rtl="0" eaLnBrk="1" fontAlgn="base" latinLnBrk="0" hangingPunct="1">
              <a:lnSpc>
                <a:spcPct val="133000"/>
              </a:lnSpc>
              <a:spcBef>
                <a:spcPts val="550"/>
              </a:spcBef>
              <a:spcAft>
                <a:spcPct val="0"/>
              </a:spcAft>
              <a:buClr>
                <a:schemeClr val="accent2"/>
              </a:buClr>
              <a:buSzTx/>
              <a:buFont typeface="Wingdings" pitchFamily="2" charset="2"/>
              <a:buChar char="§"/>
              <a:tabLst>
                <a:tab pos="106363"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Lst>
              <a:defRPr/>
            </a:pPr>
            <a:r>
              <a:rPr lang="es-ES" sz="2200" dirty="0" smtClean="0">
                <a:solidFill>
                  <a:srgbClr val="666666"/>
                </a:solidFill>
                <a:ea typeface="Arial Unicode MS" pitchFamily="34" charset="-128"/>
                <a:cs typeface="Tahoma" pitchFamily="34" charset="0"/>
              </a:rPr>
              <a:t>Aprendizaje mixto</a:t>
            </a:r>
            <a:endParaRPr kumimoji="0" lang="es-ES" sz="2200" b="0" i="0" u="none" strike="noStrike" kern="1200" cap="none" spc="0" normalizeH="0" baseline="0" noProof="0" dirty="0" smtClean="0">
              <a:ln>
                <a:noFill/>
              </a:ln>
              <a:solidFill>
                <a:srgbClr val="666666"/>
              </a:solidFill>
              <a:effectLst/>
              <a:uLnTx/>
              <a:uFillTx/>
              <a:latin typeface="Arial" pitchFamily="34" charset="0"/>
              <a:ea typeface="Arial Unicode MS" pitchFamily="34" charset="-128"/>
              <a:cs typeface="Tahoma" pitchFamily="34" charset="0"/>
            </a:endParaRPr>
          </a:p>
        </p:txBody>
      </p:sp>
      <p:pic>
        <p:nvPicPr>
          <p:cNvPr id="13" name="Picture 2" descr="https://encrypted-tbn2.gstatic.com/images?q=tbn:ANd9GcTDMHOXTF6e6cO5g832foYJz4dJFDZtqZguZtRWSKxQ4Hc_opl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339950" y="4032175"/>
            <a:ext cx="1063005" cy="1063005"/>
          </a:xfrm>
          <a:prstGeom prst="rect">
            <a:avLst/>
          </a:prstGeom>
          <a:noFill/>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Marcador de número de diapositiva"/>
          <p:cNvSpPr txBox="1">
            <a:spLocks noGrp="1"/>
          </p:cNvSpPr>
          <p:nvPr/>
        </p:nvSpPr>
        <p:spPr bwMode="auto">
          <a:xfrm>
            <a:off x="4233863" y="6113463"/>
            <a:ext cx="7397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a:fld id="{B333D1FA-5233-4EA6-9689-F2C81101E1BD}" type="slidenum">
              <a:rPr lang="es-ES" sz="1000">
                <a:solidFill>
                  <a:srgbClr val="B2B2B2"/>
                </a:solidFill>
                <a:latin typeface="Verdana" pitchFamily="34" charset="0"/>
                <a:cs typeface="Arial" pitchFamily="34" charset="0"/>
              </a:rPr>
              <a:pPr algn="r" eaLnBrk="1"/>
              <a:t>4</a:t>
            </a:fld>
            <a:endParaRPr lang="es-ES" sz="1000">
              <a:solidFill>
                <a:srgbClr val="B2B2B2"/>
              </a:solidFill>
              <a:latin typeface="Verdana" pitchFamily="34" charset="0"/>
              <a:cs typeface="Arial" pitchFamily="34" charset="0"/>
            </a:endParaRPr>
          </a:p>
        </p:txBody>
      </p:sp>
      <p:sp>
        <p:nvSpPr>
          <p:cNvPr id="4099" name="1 Título"/>
          <p:cNvSpPr txBox="1">
            <a:spLocks noGrp="1"/>
          </p:cNvSpPr>
          <p:nvPr>
            <p:ph type="title"/>
          </p:nvPr>
        </p:nvSpPr>
        <p:spPr>
          <a:xfrm>
            <a:off x="185738" y="306405"/>
            <a:ext cx="5983287" cy="495265"/>
          </a:xfrm>
        </p:spPr>
        <p:txBody>
          <a:bodyPr>
            <a:spAutoFit/>
          </a:bodyPr>
          <a:lstStyle/>
          <a:p>
            <a:pPr eaLnBrk="1" hangingPunct="1">
              <a:buClr>
                <a:srgbClr val="990000"/>
              </a:buClr>
              <a:buFont typeface="Tahoma" pitchFamily="34" charset="0"/>
              <a:buNone/>
            </a:pPr>
            <a:r>
              <a:rPr dirty="0" smtClean="0">
                <a:latin typeface="Arial" pitchFamily="34" charset="0"/>
                <a:ea typeface="Arial Unicode MS" pitchFamily="34" charset="-128"/>
                <a:cs typeface="Tahoma" pitchFamily="34" charset="0"/>
              </a:rPr>
              <a:t>¿Qué nos planteamos?</a:t>
            </a:r>
          </a:p>
        </p:txBody>
      </p:sp>
      <p:sp>
        <p:nvSpPr>
          <p:cNvPr id="2" name="1 Marcador de número de diapositiva"/>
          <p:cNvSpPr>
            <a:spLocks noGrp="1"/>
          </p:cNvSpPr>
          <p:nvPr>
            <p:ph type="sldNum" sz="quarter" idx="10"/>
          </p:nvPr>
        </p:nvSpPr>
        <p:spPr/>
        <p:txBody>
          <a:bodyPr/>
          <a:lstStyle/>
          <a:p>
            <a:pPr>
              <a:defRPr/>
            </a:pPr>
            <a:fld id="{4713C51A-9505-4565-880C-40AC646BAAC1}" type="slidenum">
              <a:rPr lang="es-ES" smtClean="0"/>
              <a:pPr>
                <a:defRPr/>
              </a:pPr>
              <a:t>4</a:t>
            </a:fld>
            <a:endParaRPr lang="es-ES"/>
          </a:p>
        </p:txBody>
      </p:sp>
      <p:sp>
        <p:nvSpPr>
          <p:cNvPr id="4100" name="2 Marcador de texto"/>
          <p:cNvSpPr txBox="1">
            <a:spLocks noGrp="1"/>
          </p:cNvSpPr>
          <p:nvPr>
            <p:ph type="body" idx="4294967295"/>
          </p:nvPr>
        </p:nvSpPr>
        <p:spPr bwMode="auto">
          <a:xfrm>
            <a:off x="216024" y="1265238"/>
            <a:ext cx="9900790" cy="94667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lvl1pPr>
              <a:tabLst>
                <a:tab pos="106363"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Lst>
              <a:defRPr>
                <a:solidFill>
                  <a:schemeClr val="tx1"/>
                </a:solidFill>
                <a:latin typeface="Arial" pitchFamily="34" charset="0"/>
              </a:defRPr>
            </a:lvl1pPr>
            <a:lvl2pPr marL="742950" indent="-285750">
              <a:tabLst>
                <a:tab pos="106363"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Lst>
              <a:defRPr>
                <a:solidFill>
                  <a:schemeClr val="tx1"/>
                </a:solidFill>
                <a:latin typeface="Arial" pitchFamily="34" charset="0"/>
              </a:defRPr>
            </a:lvl2pPr>
            <a:lvl3pPr marL="1143000">
              <a:tabLst>
                <a:tab pos="106363"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Lst>
              <a:defRPr>
                <a:solidFill>
                  <a:schemeClr val="tx1"/>
                </a:solidFill>
                <a:latin typeface="Arial" pitchFamily="34" charset="0"/>
              </a:defRPr>
            </a:lvl3pPr>
            <a:lvl4pPr>
              <a:tabLst>
                <a:tab pos="106363"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Lst>
              <a:defRPr>
                <a:solidFill>
                  <a:schemeClr val="tx1"/>
                </a:solidFill>
                <a:latin typeface="Arial" pitchFamily="34" charset="0"/>
              </a:defRPr>
            </a:lvl4pPr>
            <a:lvl5pPr marL="2057400">
              <a:tabLst>
                <a:tab pos="106363"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Lst>
              <a:defRPr>
                <a:solidFill>
                  <a:schemeClr val="tx1"/>
                </a:solidFill>
                <a:latin typeface="Arial" pitchFamily="34" charset="0"/>
              </a:defRPr>
            </a:lvl5pPr>
            <a:lvl6pPr marL="2514600" algn="l" eaLnBrk="0" fontAlgn="base" hangingPunct="0">
              <a:spcBef>
                <a:spcPct val="20000"/>
              </a:spcBef>
              <a:spcAft>
                <a:spcPct val="0"/>
              </a:spcAft>
              <a:tabLst>
                <a:tab pos="106363"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Lst>
              <a:defRPr>
                <a:solidFill>
                  <a:schemeClr val="tx1"/>
                </a:solidFill>
                <a:latin typeface="Arial" pitchFamily="34" charset="0"/>
              </a:defRPr>
            </a:lvl6pPr>
            <a:lvl7pPr marL="2971800" algn="l" eaLnBrk="0" fontAlgn="base" hangingPunct="0">
              <a:spcBef>
                <a:spcPct val="20000"/>
              </a:spcBef>
              <a:spcAft>
                <a:spcPct val="0"/>
              </a:spcAft>
              <a:tabLst>
                <a:tab pos="106363"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Lst>
              <a:defRPr>
                <a:solidFill>
                  <a:schemeClr val="tx1"/>
                </a:solidFill>
                <a:latin typeface="Arial" pitchFamily="34" charset="0"/>
              </a:defRPr>
            </a:lvl7pPr>
            <a:lvl8pPr marL="3429000" algn="l" eaLnBrk="0" fontAlgn="base" hangingPunct="0">
              <a:spcBef>
                <a:spcPct val="20000"/>
              </a:spcBef>
              <a:spcAft>
                <a:spcPct val="0"/>
              </a:spcAft>
              <a:tabLst>
                <a:tab pos="106363"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Lst>
              <a:defRPr>
                <a:solidFill>
                  <a:schemeClr val="tx1"/>
                </a:solidFill>
                <a:latin typeface="Arial" pitchFamily="34" charset="0"/>
              </a:defRPr>
            </a:lvl8pPr>
            <a:lvl9pPr marL="3886200" algn="l" eaLnBrk="0" fontAlgn="base" hangingPunct="0">
              <a:spcBef>
                <a:spcPct val="20000"/>
              </a:spcBef>
              <a:spcAft>
                <a:spcPct val="0"/>
              </a:spcAft>
              <a:tabLst>
                <a:tab pos="106363"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Lst>
              <a:defRPr>
                <a:solidFill>
                  <a:schemeClr val="tx1"/>
                </a:solidFill>
                <a:latin typeface="Arial" pitchFamily="34" charset="0"/>
              </a:defRPr>
            </a:lvl9pPr>
          </a:lstStyle>
          <a:p>
            <a:pPr marL="339725" indent="-339725" eaLnBrk="1">
              <a:spcAft>
                <a:spcPct val="0"/>
              </a:spcAft>
              <a:buClr>
                <a:schemeClr val="accent2"/>
              </a:buClr>
              <a:buSzTx/>
              <a:buFont typeface="Wingdings" pitchFamily="2" charset="2"/>
              <a:buChar char="§"/>
            </a:pPr>
            <a:r>
              <a:rPr lang="es-ES" dirty="0">
                <a:solidFill>
                  <a:srgbClr val="666666"/>
                </a:solidFill>
                <a:ea typeface="Arial Unicode MS" pitchFamily="34" charset="-128"/>
                <a:cs typeface="Tahoma" pitchFamily="34" charset="0"/>
              </a:rPr>
              <a:t>C</a:t>
            </a:r>
            <a:r>
              <a:rPr lang="es-ES" dirty="0" smtClean="0">
                <a:solidFill>
                  <a:srgbClr val="666666"/>
                </a:solidFill>
                <a:ea typeface="Arial Unicode MS" pitchFamily="34" charset="-128"/>
                <a:cs typeface="Tahoma" pitchFamily="34" charset="0"/>
              </a:rPr>
              <a:t>reación </a:t>
            </a:r>
            <a:r>
              <a:rPr lang="es-ES" dirty="0">
                <a:solidFill>
                  <a:srgbClr val="666666"/>
                </a:solidFill>
                <a:ea typeface="Arial Unicode MS" pitchFamily="34" charset="-128"/>
                <a:cs typeface="Tahoma" pitchFamily="34" charset="0"/>
              </a:rPr>
              <a:t>de una "comunidad matemática" en el </a:t>
            </a:r>
            <a:r>
              <a:rPr lang="es-ES" dirty="0" smtClean="0">
                <a:solidFill>
                  <a:srgbClr val="666666"/>
                </a:solidFill>
                <a:ea typeface="Arial Unicode MS" pitchFamily="34" charset="-128"/>
                <a:cs typeface="Tahoma" pitchFamily="34" charset="0"/>
              </a:rPr>
              <a:t>aula: comunicación amena con rigor, y vínculo entre investigación y práctica.</a:t>
            </a:r>
          </a:p>
        </p:txBody>
      </p:sp>
      <p:pic>
        <p:nvPicPr>
          <p:cNvPr id="6" name="Picture 7"/>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148262" y="2181175"/>
            <a:ext cx="2232248" cy="1355152"/>
          </a:xfrm>
          <a:prstGeom prst="rect">
            <a:avLst/>
          </a:prstGeom>
          <a:noFill/>
          <a:ln>
            <a:solidFill>
              <a:schemeClr val="tx2"/>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a:hlinkClick r:id="rId4"/>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58965" y="1732235"/>
            <a:ext cx="2485841" cy="2074516"/>
          </a:xfrm>
          <a:prstGeom prst="rect">
            <a:avLst/>
          </a:prstGeom>
          <a:noFill/>
          <a:ln w="9525">
            <a:noFill/>
            <a:miter lim="800000"/>
            <a:headEnd/>
            <a:tailEnd/>
          </a:ln>
        </p:spPr>
      </p:pic>
      <p:pic>
        <p:nvPicPr>
          <p:cNvPr id="22529" name="Picture 1"/>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79710" y="3659311"/>
            <a:ext cx="7810772" cy="213628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arcador de número de diapositiva"/>
          <p:cNvSpPr txBox="1">
            <a:spLocks noGrp="1"/>
          </p:cNvSpPr>
          <p:nvPr/>
        </p:nvSpPr>
        <p:spPr bwMode="auto">
          <a:xfrm>
            <a:off x="4233863" y="6113463"/>
            <a:ext cx="7397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a:fld id="{EF164B9B-507C-4CDC-974E-632E3778A8ED}" type="slidenum">
              <a:rPr lang="es-ES" sz="1000">
                <a:solidFill>
                  <a:srgbClr val="B2B2B2"/>
                </a:solidFill>
                <a:latin typeface="Verdana" pitchFamily="34" charset="0"/>
                <a:cs typeface="Arial" pitchFamily="34" charset="0"/>
              </a:rPr>
              <a:pPr algn="r" eaLnBrk="1"/>
              <a:t>5</a:t>
            </a:fld>
            <a:endParaRPr lang="es-ES" sz="1000">
              <a:solidFill>
                <a:srgbClr val="B2B2B2"/>
              </a:solidFill>
              <a:latin typeface="Verdana" pitchFamily="34" charset="0"/>
              <a:cs typeface="Arial" pitchFamily="34" charset="0"/>
            </a:endParaRPr>
          </a:p>
        </p:txBody>
      </p:sp>
      <p:sp>
        <p:nvSpPr>
          <p:cNvPr id="7171" name="1 Título"/>
          <p:cNvSpPr txBox="1">
            <a:spLocks noGrp="1"/>
          </p:cNvSpPr>
          <p:nvPr>
            <p:ph type="title"/>
          </p:nvPr>
        </p:nvSpPr>
        <p:spPr>
          <a:xfrm>
            <a:off x="185738" y="306405"/>
            <a:ext cx="5983287" cy="495265"/>
          </a:xfrm>
        </p:spPr>
        <p:txBody>
          <a:bodyPr>
            <a:spAutoFit/>
          </a:bodyPr>
          <a:lstStyle/>
          <a:p>
            <a:pPr eaLnBrk="1" hangingPunct="1">
              <a:buClr>
                <a:srgbClr val="990000"/>
              </a:buClr>
              <a:buFont typeface="Tahoma" pitchFamily="34" charset="0"/>
              <a:buNone/>
            </a:pPr>
            <a:r>
              <a:rPr dirty="0">
                <a:latin typeface="Arial" pitchFamily="34" charset="0"/>
                <a:ea typeface="Arial Unicode MS" pitchFamily="34" charset="-128"/>
                <a:cs typeface="Tahoma" pitchFamily="34" charset="0"/>
              </a:rPr>
              <a:t>L</a:t>
            </a:r>
            <a:r>
              <a:rPr dirty="0" smtClean="0">
                <a:latin typeface="Arial" pitchFamily="34" charset="0"/>
                <a:ea typeface="Arial Unicode MS" pitchFamily="34" charset="-128"/>
                <a:cs typeface="Tahoma" pitchFamily="34" charset="0"/>
              </a:rPr>
              <a:t>a división en 4º Primaria</a:t>
            </a:r>
          </a:p>
        </p:txBody>
      </p:sp>
      <p:sp>
        <p:nvSpPr>
          <p:cNvPr id="2" name="1 Marcador de número de diapositiva"/>
          <p:cNvSpPr>
            <a:spLocks noGrp="1"/>
          </p:cNvSpPr>
          <p:nvPr>
            <p:ph type="sldNum" sz="quarter" idx="10"/>
          </p:nvPr>
        </p:nvSpPr>
        <p:spPr/>
        <p:txBody>
          <a:bodyPr/>
          <a:lstStyle/>
          <a:p>
            <a:pPr>
              <a:defRPr/>
            </a:pPr>
            <a:fld id="{4713C51A-9505-4565-880C-40AC646BAAC1}" type="slidenum">
              <a:rPr lang="es-ES" smtClean="0"/>
              <a:pPr>
                <a:defRPr/>
              </a:pPr>
              <a:t>5</a:t>
            </a:fld>
            <a:endParaRPr lang="es-ES"/>
          </a:p>
        </p:txBody>
      </p:sp>
      <p:sp>
        <p:nvSpPr>
          <p:cNvPr id="4100" name="2 Marcador de texto"/>
          <p:cNvSpPr txBox="1">
            <a:spLocks noGrp="1"/>
          </p:cNvSpPr>
          <p:nvPr>
            <p:ph type="body" idx="4294967295"/>
          </p:nvPr>
        </p:nvSpPr>
        <p:spPr bwMode="auto">
          <a:xfrm>
            <a:off x="-36314" y="1265238"/>
            <a:ext cx="9221787" cy="496419"/>
          </a:xfrm>
        </p:spPr>
        <p:txBody>
          <a:bodyPr vert="horz" wrap="square" numCol="1" anchor="t" anchorCtr="0" compatLnSpc="1">
            <a:prstTxWarp prst="textNoShape">
              <a:avLst/>
            </a:prstTxWarp>
            <a:spAutoFit/>
          </a:bodyPr>
          <a:lstStyle>
            <a:lvl1pPr>
              <a:tabLst>
                <a:tab pos="106363"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Lst>
              <a:defRPr>
                <a:solidFill>
                  <a:schemeClr val="tx1"/>
                </a:solidFill>
                <a:latin typeface="Arial" pitchFamily="34" charset="0"/>
              </a:defRPr>
            </a:lvl1pPr>
            <a:lvl2pPr marL="738188" indent="-339725">
              <a:tabLst>
                <a:tab pos="106363"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Lst>
              <a:defRPr>
                <a:solidFill>
                  <a:schemeClr val="tx1"/>
                </a:solidFill>
                <a:latin typeface="Arial" pitchFamily="34" charset="0"/>
              </a:defRPr>
            </a:lvl2pPr>
            <a:lvl3pPr marL="1143000">
              <a:tabLst>
                <a:tab pos="106363"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Lst>
              <a:defRPr>
                <a:solidFill>
                  <a:schemeClr val="tx1"/>
                </a:solidFill>
                <a:latin typeface="Arial" pitchFamily="34" charset="0"/>
              </a:defRPr>
            </a:lvl3pPr>
            <a:lvl4pPr>
              <a:tabLst>
                <a:tab pos="106363"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Lst>
              <a:defRPr>
                <a:solidFill>
                  <a:schemeClr val="tx1"/>
                </a:solidFill>
                <a:latin typeface="Arial" pitchFamily="34" charset="0"/>
              </a:defRPr>
            </a:lvl4pPr>
            <a:lvl5pPr marL="2057400">
              <a:tabLst>
                <a:tab pos="106363"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Lst>
              <a:defRPr>
                <a:solidFill>
                  <a:schemeClr val="tx1"/>
                </a:solidFill>
                <a:latin typeface="Arial" pitchFamily="34" charset="0"/>
              </a:defRPr>
            </a:lvl5pPr>
            <a:lvl6pPr marL="2514600" algn="l" eaLnBrk="0" fontAlgn="base" hangingPunct="0">
              <a:spcBef>
                <a:spcPct val="20000"/>
              </a:spcBef>
              <a:spcAft>
                <a:spcPct val="0"/>
              </a:spcAft>
              <a:tabLst>
                <a:tab pos="106363"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Lst>
              <a:defRPr>
                <a:solidFill>
                  <a:schemeClr val="tx1"/>
                </a:solidFill>
                <a:latin typeface="Arial" pitchFamily="34" charset="0"/>
              </a:defRPr>
            </a:lvl6pPr>
            <a:lvl7pPr marL="2971800" algn="l" eaLnBrk="0" fontAlgn="base" hangingPunct="0">
              <a:spcBef>
                <a:spcPct val="20000"/>
              </a:spcBef>
              <a:spcAft>
                <a:spcPct val="0"/>
              </a:spcAft>
              <a:tabLst>
                <a:tab pos="106363"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Lst>
              <a:defRPr>
                <a:solidFill>
                  <a:schemeClr val="tx1"/>
                </a:solidFill>
                <a:latin typeface="Arial" pitchFamily="34" charset="0"/>
              </a:defRPr>
            </a:lvl7pPr>
            <a:lvl8pPr marL="3429000" algn="l" eaLnBrk="0" fontAlgn="base" hangingPunct="0">
              <a:spcBef>
                <a:spcPct val="20000"/>
              </a:spcBef>
              <a:spcAft>
                <a:spcPct val="0"/>
              </a:spcAft>
              <a:tabLst>
                <a:tab pos="106363"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Lst>
              <a:defRPr>
                <a:solidFill>
                  <a:schemeClr val="tx1"/>
                </a:solidFill>
                <a:latin typeface="Arial" pitchFamily="34" charset="0"/>
              </a:defRPr>
            </a:lvl8pPr>
            <a:lvl9pPr marL="3886200" algn="l" eaLnBrk="0" fontAlgn="base" hangingPunct="0">
              <a:spcBef>
                <a:spcPct val="20000"/>
              </a:spcBef>
              <a:spcAft>
                <a:spcPct val="0"/>
              </a:spcAft>
              <a:tabLst>
                <a:tab pos="106363"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Lst>
              <a:defRPr>
                <a:solidFill>
                  <a:schemeClr val="tx1"/>
                </a:solidFill>
                <a:latin typeface="Arial" pitchFamily="34" charset="0"/>
              </a:defRPr>
            </a:lvl9pPr>
          </a:lstStyle>
          <a:p>
            <a:pPr lvl="1" algn="l" eaLnBrk="1">
              <a:spcBef>
                <a:spcPts val="550"/>
              </a:spcBef>
              <a:spcAft>
                <a:spcPct val="0"/>
              </a:spcAft>
              <a:buClr>
                <a:schemeClr val="accent2"/>
              </a:buClr>
              <a:buSzTx/>
              <a:buFont typeface="Wingdings" pitchFamily="2" charset="2"/>
              <a:buChar char="§"/>
            </a:pPr>
            <a:r>
              <a:rPr lang="es-ES" sz="2200" smtClean="0">
                <a:solidFill>
                  <a:srgbClr val="666666"/>
                </a:solidFill>
                <a:ea typeface="Arial Unicode MS" pitchFamily="34" charset="-128"/>
                <a:cs typeface="Tahoma" pitchFamily="34" charset="0"/>
              </a:rPr>
              <a:t>¿Qué observamos?</a:t>
            </a:r>
            <a:endParaRPr lang="es-ES" sz="2200" dirty="0" smtClean="0">
              <a:solidFill>
                <a:srgbClr val="666666"/>
              </a:solidFill>
              <a:ea typeface="Arial Unicode MS" pitchFamily="34" charset="-128"/>
              <a:cs typeface="Tahoma" pitchFamily="34" charset="0"/>
            </a:endParaRPr>
          </a:p>
        </p:txBody>
      </p:sp>
      <p:pic>
        <p:nvPicPr>
          <p:cNvPr id="6" name="Picture 9"/>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094155" y="1871935"/>
            <a:ext cx="2757963"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2 Imagen"/>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716214" y="1656295"/>
            <a:ext cx="4589372" cy="3456000"/>
          </a:xfrm>
          <a:prstGeom prst="rect">
            <a:avLst/>
          </a:prstGeom>
        </p:spPr>
      </p:pic>
    </p:spTree>
    <p:extLst>
      <p:ext uri="{BB962C8B-B14F-4D97-AF65-F5344CB8AC3E}">
        <p14:creationId xmlns:p14="http://schemas.microsoft.com/office/powerpoint/2010/main" val="36594839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Marcador de número de diapositiva"/>
          <p:cNvSpPr txBox="1">
            <a:spLocks noGrp="1"/>
          </p:cNvSpPr>
          <p:nvPr/>
        </p:nvSpPr>
        <p:spPr bwMode="auto">
          <a:xfrm>
            <a:off x="4233863" y="6113463"/>
            <a:ext cx="7397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a:fld id="{B333D1FA-5233-4EA6-9689-F2C81101E1BD}" type="slidenum">
              <a:rPr lang="es-ES" sz="1000">
                <a:solidFill>
                  <a:srgbClr val="B2B2B2"/>
                </a:solidFill>
                <a:latin typeface="Verdana" pitchFamily="34" charset="0"/>
                <a:cs typeface="Arial" pitchFamily="34" charset="0"/>
              </a:rPr>
              <a:pPr algn="r" eaLnBrk="1"/>
              <a:t>6</a:t>
            </a:fld>
            <a:endParaRPr lang="es-ES" sz="1000">
              <a:solidFill>
                <a:srgbClr val="B2B2B2"/>
              </a:solidFill>
              <a:latin typeface="Verdana" pitchFamily="34" charset="0"/>
              <a:cs typeface="Arial" pitchFamily="34" charset="0"/>
            </a:endParaRPr>
          </a:p>
        </p:txBody>
      </p:sp>
      <p:sp>
        <p:nvSpPr>
          <p:cNvPr id="4099" name="1 Título"/>
          <p:cNvSpPr txBox="1">
            <a:spLocks noGrp="1"/>
          </p:cNvSpPr>
          <p:nvPr>
            <p:ph type="title"/>
          </p:nvPr>
        </p:nvSpPr>
        <p:spPr>
          <a:xfrm>
            <a:off x="185738" y="306405"/>
            <a:ext cx="5983287" cy="495265"/>
          </a:xfrm>
        </p:spPr>
        <p:txBody>
          <a:bodyPr>
            <a:spAutoFit/>
          </a:bodyPr>
          <a:lstStyle/>
          <a:p>
            <a:pPr eaLnBrk="1" hangingPunct="1">
              <a:buClr>
                <a:srgbClr val="990000"/>
              </a:buClr>
              <a:buFont typeface="Tahoma" pitchFamily="34" charset="0"/>
              <a:buNone/>
            </a:pPr>
            <a:r>
              <a:rPr dirty="0" smtClean="0">
                <a:latin typeface="Arial" pitchFamily="34" charset="0"/>
                <a:ea typeface="Arial Unicode MS" pitchFamily="34" charset="-128"/>
                <a:cs typeface="Tahoma" pitchFamily="34" charset="0"/>
              </a:rPr>
              <a:t>¿Qué hicimos?</a:t>
            </a:r>
          </a:p>
        </p:txBody>
      </p:sp>
      <p:sp>
        <p:nvSpPr>
          <p:cNvPr id="2" name="1 Marcador de número de diapositiva"/>
          <p:cNvSpPr>
            <a:spLocks noGrp="1"/>
          </p:cNvSpPr>
          <p:nvPr>
            <p:ph type="sldNum" sz="quarter" idx="10"/>
          </p:nvPr>
        </p:nvSpPr>
        <p:spPr/>
        <p:txBody>
          <a:bodyPr/>
          <a:lstStyle/>
          <a:p>
            <a:pPr>
              <a:defRPr/>
            </a:pPr>
            <a:fld id="{4713C51A-9505-4565-880C-40AC646BAAC1}" type="slidenum">
              <a:rPr lang="es-ES" smtClean="0"/>
              <a:pPr>
                <a:defRPr/>
              </a:pPr>
              <a:t>6</a:t>
            </a:fld>
            <a:endParaRPr lang="es-ES"/>
          </a:p>
        </p:txBody>
      </p:sp>
      <mc:AlternateContent xmlns:mc="http://schemas.openxmlformats.org/markup-compatibility/2006" xmlns:a14="http://schemas.microsoft.com/office/drawing/2010/main">
        <mc:Choice Requires="a14">
          <p:sp>
            <p:nvSpPr>
              <p:cNvPr id="9" name="2 Marcador de texto"/>
              <p:cNvSpPr txBox="1">
                <a:spLocks/>
              </p:cNvSpPr>
              <p:nvPr/>
            </p:nvSpPr>
            <p:spPr bwMode="auto">
              <a:xfrm>
                <a:off x="179710" y="1369337"/>
                <a:ext cx="9221787" cy="3535328"/>
              </a:xfrm>
              <a:prstGeom prst="rect">
                <a:avLst/>
              </a:prstGeom>
              <a:noFill/>
              <a:ln>
                <a:noFill/>
              </a:ln>
            </p:spPr>
            <p:txBody>
              <a:bodyPr vert="horz" wrap="square" lIns="90000" tIns="46800" rIns="90000" bIns="46800" numCol="1" anchor="t" anchorCtr="0" compatLnSpc="1">
                <a:prstTxWarp prst="textNoShape">
                  <a:avLst/>
                </a:prstTxWarp>
                <a:spAutoFit/>
              </a:bodyPr>
              <a:lstStyle>
                <a:lvl1pPr>
                  <a:tabLst>
                    <a:tab pos="106363"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Lst>
                  <a:defRPr>
                    <a:solidFill>
                      <a:schemeClr val="tx1"/>
                    </a:solidFill>
                    <a:latin typeface="Arial" pitchFamily="34" charset="0"/>
                  </a:defRPr>
                </a:lvl1pPr>
                <a:lvl2pPr marL="738188" indent="-339725">
                  <a:tabLst>
                    <a:tab pos="106363"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Lst>
                  <a:defRPr>
                    <a:solidFill>
                      <a:schemeClr val="tx1"/>
                    </a:solidFill>
                    <a:latin typeface="Arial" pitchFamily="34" charset="0"/>
                  </a:defRPr>
                </a:lvl2pPr>
                <a:lvl3pPr marL="1143000">
                  <a:tabLst>
                    <a:tab pos="106363"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Lst>
                  <a:defRPr>
                    <a:solidFill>
                      <a:schemeClr val="tx1"/>
                    </a:solidFill>
                    <a:latin typeface="Arial" pitchFamily="34" charset="0"/>
                  </a:defRPr>
                </a:lvl3pPr>
                <a:lvl4pPr>
                  <a:tabLst>
                    <a:tab pos="106363"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Lst>
                  <a:defRPr>
                    <a:solidFill>
                      <a:schemeClr val="tx1"/>
                    </a:solidFill>
                    <a:latin typeface="Arial" pitchFamily="34" charset="0"/>
                  </a:defRPr>
                </a:lvl4pPr>
                <a:lvl5pPr marL="2057400">
                  <a:tabLst>
                    <a:tab pos="106363"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Lst>
                  <a:defRPr>
                    <a:solidFill>
                      <a:schemeClr val="tx1"/>
                    </a:solidFill>
                    <a:latin typeface="Arial" pitchFamily="34" charset="0"/>
                  </a:defRPr>
                </a:lvl5pPr>
                <a:lvl6pPr marL="2514600" algn="l" eaLnBrk="0" fontAlgn="base" hangingPunct="0">
                  <a:spcBef>
                    <a:spcPct val="20000"/>
                  </a:spcBef>
                  <a:spcAft>
                    <a:spcPct val="0"/>
                  </a:spcAft>
                  <a:tabLst>
                    <a:tab pos="106363"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Lst>
                  <a:defRPr>
                    <a:solidFill>
                      <a:schemeClr val="tx1"/>
                    </a:solidFill>
                    <a:latin typeface="Arial" pitchFamily="34" charset="0"/>
                  </a:defRPr>
                </a:lvl6pPr>
                <a:lvl7pPr marL="2971800" algn="l" eaLnBrk="0" fontAlgn="base" hangingPunct="0">
                  <a:spcBef>
                    <a:spcPct val="20000"/>
                  </a:spcBef>
                  <a:spcAft>
                    <a:spcPct val="0"/>
                  </a:spcAft>
                  <a:tabLst>
                    <a:tab pos="106363"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Lst>
                  <a:defRPr>
                    <a:solidFill>
                      <a:schemeClr val="tx1"/>
                    </a:solidFill>
                    <a:latin typeface="Arial" pitchFamily="34" charset="0"/>
                  </a:defRPr>
                </a:lvl7pPr>
                <a:lvl8pPr marL="3429000" algn="l" eaLnBrk="0" fontAlgn="base" hangingPunct="0">
                  <a:spcBef>
                    <a:spcPct val="20000"/>
                  </a:spcBef>
                  <a:spcAft>
                    <a:spcPct val="0"/>
                  </a:spcAft>
                  <a:tabLst>
                    <a:tab pos="106363"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Lst>
                  <a:defRPr>
                    <a:solidFill>
                      <a:schemeClr val="tx1"/>
                    </a:solidFill>
                    <a:latin typeface="Arial" pitchFamily="34" charset="0"/>
                  </a:defRPr>
                </a:lvl8pPr>
                <a:lvl9pPr marL="3886200" algn="l" eaLnBrk="0" fontAlgn="base" hangingPunct="0">
                  <a:spcBef>
                    <a:spcPct val="20000"/>
                  </a:spcBef>
                  <a:spcAft>
                    <a:spcPct val="0"/>
                  </a:spcAft>
                  <a:tabLst>
                    <a:tab pos="106363"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Lst>
                  <a:defRPr>
                    <a:solidFill>
                      <a:schemeClr val="tx1"/>
                    </a:solidFill>
                    <a:latin typeface="Arial" pitchFamily="34" charset="0"/>
                  </a:defRPr>
                </a:lvl9pPr>
              </a:lstStyle>
              <a:p>
                <a:r>
                  <a:rPr lang="es-ES" dirty="0" smtClean="0">
                    <a:solidFill>
                      <a:srgbClr val="666666"/>
                    </a:solidFill>
                    <a:ea typeface="Arial Unicode MS" pitchFamily="34" charset="-128"/>
                    <a:cs typeface="Tahoma" pitchFamily="34" charset="0"/>
                  </a:rPr>
                  <a:t>Creamos </a:t>
                </a:r>
                <a:r>
                  <a:rPr lang="es-ES" dirty="0">
                    <a:solidFill>
                      <a:srgbClr val="666666"/>
                    </a:solidFill>
                    <a:ea typeface="Arial Unicode MS" pitchFamily="34" charset="-128"/>
                    <a:cs typeface="Tahoma" pitchFamily="34" charset="0"/>
                  </a:rPr>
                  <a:t>situaciones con el fin de que los niños </a:t>
                </a:r>
                <a:r>
                  <a:rPr lang="es-ES" dirty="0" smtClean="0">
                    <a:solidFill>
                      <a:srgbClr val="666666"/>
                    </a:solidFill>
                    <a:ea typeface="Arial Unicode MS" pitchFamily="34" charset="-128"/>
                    <a:cs typeface="Tahoma" pitchFamily="34" charset="0"/>
                  </a:rPr>
                  <a:t>fueran </a:t>
                </a:r>
                <a:r>
                  <a:rPr lang="es-ES" dirty="0">
                    <a:solidFill>
                      <a:srgbClr val="666666"/>
                    </a:solidFill>
                    <a:ea typeface="Arial Unicode MS" pitchFamily="34" charset="-128"/>
                    <a:cs typeface="Tahoma" pitchFamily="34" charset="0"/>
                  </a:rPr>
                  <a:t>capaces de: </a:t>
                </a:r>
              </a:p>
              <a:p>
                <a:endParaRPr lang="es-ES" dirty="0"/>
              </a:p>
              <a:p>
                <a:pPr marL="966788" lvl="1" indent="-228600">
                  <a:lnSpc>
                    <a:spcPct val="133000"/>
                  </a:lnSpc>
                  <a:spcBef>
                    <a:spcPts val="550"/>
                  </a:spcBef>
                  <a:buClr>
                    <a:schemeClr val="accent2"/>
                  </a:buClr>
                  <a:buFont typeface="Wingdings" pitchFamily="2" charset="2"/>
                  <a:buChar char="§"/>
                </a:pPr>
                <a:r>
                  <a:rPr lang="es-ES" dirty="0">
                    <a:solidFill>
                      <a:srgbClr val="666666"/>
                    </a:solidFill>
                    <a:ea typeface="Arial Unicode MS" pitchFamily="34" charset="-128"/>
                    <a:cs typeface="Tahoma" pitchFamily="34" charset="0"/>
                  </a:rPr>
                  <a:t>Elaborar los procedimientos </a:t>
                </a:r>
                <a:r>
                  <a:rPr lang="es-ES" dirty="0" smtClean="0">
                    <a:solidFill>
                      <a:srgbClr val="666666"/>
                    </a:solidFill>
                    <a:ea typeface="Arial Unicode MS" pitchFamily="34" charset="-128"/>
                    <a:cs typeface="Tahoma" pitchFamily="34" charset="0"/>
                  </a:rPr>
                  <a:t>para </a:t>
                </a:r>
                <a:r>
                  <a:rPr lang="es-ES" dirty="0">
                    <a:solidFill>
                      <a:srgbClr val="666666"/>
                    </a:solidFill>
                    <a:ea typeface="Arial Unicode MS" pitchFamily="34" charset="-128"/>
                    <a:cs typeface="Tahoma" pitchFamily="34" charset="0"/>
                  </a:rPr>
                  <a:t>determinar el cociente y el resto en la división </a:t>
                </a:r>
                <a:r>
                  <a:rPr lang="es-ES" dirty="0" err="1" smtClean="0">
                    <a:solidFill>
                      <a:srgbClr val="666666"/>
                    </a:solidFill>
                    <a:ea typeface="Arial Unicode MS" pitchFamily="34" charset="-128"/>
                    <a:cs typeface="Tahoma" pitchFamily="34" charset="0"/>
                  </a:rPr>
                  <a:t>euclídea</a:t>
                </a:r>
                <a:r>
                  <a:rPr lang="es-ES" dirty="0" smtClean="0">
                    <a:solidFill>
                      <a:srgbClr val="666666"/>
                    </a:solidFill>
                    <a:ea typeface="Arial Unicode MS" pitchFamily="34" charset="-128"/>
                    <a:cs typeface="Tahoma" pitchFamily="34" charset="0"/>
                  </a:rPr>
                  <a:t> </a:t>
                </a:r>
                <a:r>
                  <a:rPr lang="es-ES" dirty="0">
                    <a:solidFill>
                      <a:srgbClr val="666666"/>
                    </a:solidFill>
                    <a:ea typeface="Arial Unicode MS" pitchFamily="34" charset="-128"/>
                    <a:cs typeface="Tahoma" pitchFamily="34" charset="0"/>
                  </a:rPr>
                  <a:t>de dos números naturales. </a:t>
                </a:r>
              </a:p>
              <a:p>
                <a:pPr marL="966788" lvl="1" indent="-228600">
                  <a:lnSpc>
                    <a:spcPct val="133000"/>
                  </a:lnSpc>
                  <a:spcBef>
                    <a:spcPts val="550"/>
                  </a:spcBef>
                  <a:buClr>
                    <a:schemeClr val="accent2"/>
                  </a:buClr>
                  <a:buFont typeface="Wingdings" pitchFamily="2" charset="2"/>
                  <a:buChar char="§"/>
                </a:pPr>
                <a:r>
                  <a:rPr lang="es-ES" dirty="0">
                    <a:solidFill>
                      <a:srgbClr val="666666"/>
                    </a:solidFill>
                    <a:ea typeface="Arial Unicode MS" pitchFamily="34" charset="-128"/>
                    <a:cs typeface="Tahoma" pitchFamily="34" charset="0"/>
                  </a:rPr>
                  <a:t>Utilizar las escrituras del tipo: </a:t>
                </a:r>
              </a:p>
              <a:p>
                <a:pPr lvl="2">
                  <a:lnSpc>
                    <a:spcPct val="133000"/>
                  </a:lnSpc>
                  <a:spcBef>
                    <a:spcPts val="550"/>
                  </a:spcBef>
                  <a:buClr>
                    <a:schemeClr val="accent2"/>
                  </a:buClr>
                </a:pPr>
                <a14:m>
                  <m:oMathPara xmlns:m="http://schemas.openxmlformats.org/officeDocument/2006/math" xmlns="">
                    <m:oMathParaPr>
                      <m:jc m:val="centerGroup"/>
                    </m:oMathParaPr>
                    <m:oMath xmlns:m="http://schemas.openxmlformats.org/officeDocument/2006/math">
                      <m:r>
                        <a:rPr lang="es-ES">
                          <a:solidFill>
                            <a:srgbClr val="666666"/>
                          </a:solidFill>
                          <a:latin typeface="Cambria Math"/>
                          <a:ea typeface="Arial Unicode MS" pitchFamily="34" charset="-128"/>
                          <a:cs typeface="Tahoma" pitchFamily="34" charset="0"/>
                        </a:rPr>
                        <m:t>𝑎</m:t>
                      </m:r>
                      <m:r>
                        <a:rPr lang="es-ES">
                          <a:solidFill>
                            <a:srgbClr val="666666"/>
                          </a:solidFill>
                          <a:latin typeface="Cambria Math"/>
                          <a:ea typeface="Arial Unicode MS" pitchFamily="34" charset="-128"/>
                          <a:cs typeface="Tahoma" pitchFamily="34" charset="0"/>
                        </a:rPr>
                        <m:t>=</m:t>
                      </m:r>
                      <m:d>
                        <m:dPr>
                          <m:ctrlPr>
                            <a:rPr lang="es-ES" i="1">
                              <a:solidFill>
                                <a:srgbClr val="666666"/>
                              </a:solidFill>
                              <a:latin typeface="Cambria Math"/>
                              <a:ea typeface="Arial Unicode MS" pitchFamily="34" charset="-128"/>
                              <a:cs typeface="Tahoma" pitchFamily="34" charset="0"/>
                            </a:rPr>
                          </m:ctrlPr>
                        </m:dPr>
                        <m:e>
                          <m:r>
                            <a:rPr lang="es-ES">
                              <a:solidFill>
                                <a:srgbClr val="666666"/>
                              </a:solidFill>
                              <a:latin typeface="Cambria Math"/>
                              <a:ea typeface="Arial Unicode MS" pitchFamily="34" charset="-128"/>
                              <a:cs typeface="Tahoma" pitchFamily="34" charset="0"/>
                            </a:rPr>
                            <m:t>𝑏</m:t>
                          </m:r>
                          <m:r>
                            <a:rPr lang="es-ES">
                              <a:solidFill>
                                <a:srgbClr val="666666"/>
                              </a:solidFill>
                              <a:latin typeface="Cambria Math"/>
                              <a:ea typeface="Arial Unicode MS" pitchFamily="34" charset="-128"/>
                              <a:cs typeface="Tahoma" pitchFamily="34" charset="0"/>
                            </a:rPr>
                            <m:t> ×</m:t>
                          </m:r>
                          <m:r>
                            <a:rPr lang="es-ES">
                              <a:solidFill>
                                <a:srgbClr val="666666"/>
                              </a:solidFill>
                              <a:latin typeface="Cambria Math"/>
                              <a:ea typeface="Arial Unicode MS" pitchFamily="34" charset="-128"/>
                              <a:cs typeface="Tahoma" pitchFamily="34" charset="0"/>
                            </a:rPr>
                            <m:t>𝑞</m:t>
                          </m:r>
                        </m:e>
                      </m:d>
                      <m:r>
                        <a:rPr lang="es-ES">
                          <a:solidFill>
                            <a:srgbClr val="666666"/>
                          </a:solidFill>
                          <a:latin typeface="Cambria Math"/>
                          <a:ea typeface="Arial Unicode MS" pitchFamily="34" charset="-128"/>
                          <a:cs typeface="Tahoma" pitchFamily="34" charset="0"/>
                        </a:rPr>
                        <m:t>+</m:t>
                      </m:r>
                      <m:r>
                        <a:rPr lang="es-ES">
                          <a:solidFill>
                            <a:srgbClr val="666666"/>
                          </a:solidFill>
                          <a:latin typeface="Cambria Math"/>
                          <a:ea typeface="Arial Unicode MS" pitchFamily="34" charset="-128"/>
                          <a:cs typeface="Tahoma" pitchFamily="34" charset="0"/>
                        </a:rPr>
                        <m:t>𝑟</m:t>
                      </m:r>
                      <m:r>
                        <a:rPr lang="es-ES">
                          <a:solidFill>
                            <a:srgbClr val="666666"/>
                          </a:solidFill>
                          <a:latin typeface="Cambria Math"/>
                          <a:ea typeface="Arial Unicode MS" pitchFamily="34" charset="-128"/>
                          <a:cs typeface="Tahoma" pitchFamily="34" charset="0"/>
                        </a:rPr>
                        <m:t>        </m:t>
                      </m:r>
                      <m:r>
                        <a:rPr lang="es-ES">
                          <a:solidFill>
                            <a:srgbClr val="666666"/>
                          </a:solidFill>
                          <a:latin typeface="Cambria Math"/>
                          <a:ea typeface="Arial Unicode MS" pitchFamily="34" charset="-128"/>
                          <a:cs typeface="Tahoma" pitchFamily="34" charset="0"/>
                        </a:rPr>
                        <m:t>𝑐𝑜𝑛</m:t>
                      </m:r>
                      <m:r>
                        <a:rPr lang="es-ES">
                          <a:solidFill>
                            <a:srgbClr val="666666"/>
                          </a:solidFill>
                          <a:latin typeface="Cambria Math"/>
                          <a:ea typeface="Arial Unicode MS" pitchFamily="34" charset="-128"/>
                          <a:cs typeface="Tahoma" pitchFamily="34" charset="0"/>
                        </a:rPr>
                        <m:t>         </m:t>
                      </m:r>
                      <m:r>
                        <a:rPr lang="es-ES">
                          <a:solidFill>
                            <a:srgbClr val="666666"/>
                          </a:solidFill>
                          <a:latin typeface="Cambria Math"/>
                          <a:ea typeface="Arial Unicode MS" pitchFamily="34" charset="-128"/>
                          <a:cs typeface="Tahoma" pitchFamily="34" charset="0"/>
                        </a:rPr>
                        <m:t>𝑟</m:t>
                      </m:r>
                      <m:r>
                        <a:rPr lang="es-ES">
                          <a:solidFill>
                            <a:srgbClr val="666666"/>
                          </a:solidFill>
                          <a:latin typeface="Cambria Math"/>
                          <a:ea typeface="Arial Unicode MS" pitchFamily="34" charset="-128"/>
                          <a:cs typeface="Tahoma" pitchFamily="34" charset="0"/>
                        </a:rPr>
                        <m:t> &lt;</m:t>
                      </m:r>
                      <m:r>
                        <a:rPr lang="es-ES">
                          <a:solidFill>
                            <a:srgbClr val="666666"/>
                          </a:solidFill>
                          <a:latin typeface="Cambria Math"/>
                          <a:ea typeface="Arial Unicode MS" pitchFamily="34" charset="-128"/>
                          <a:cs typeface="Tahoma" pitchFamily="34" charset="0"/>
                        </a:rPr>
                        <m:t>𝑏</m:t>
                      </m:r>
                      <m:r>
                        <a:rPr lang="es-ES">
                          <a:solidFill>
                            <a:srgbClr val="666666"/>
                          </a:solidFill>
                          <a:latin typeface="Cambria Math"/>
                          <a:ea typeface="Arial Unicode MS" pitchFamily="34" charset="-128"/>
                          <a:cs typeface="Tahoma" pitchFamily="34" charset="0"/>
                        </a:rPr>
                        <m:t>        </m:t>
                      </m:r>
                      <m:r>
                        <a:rPr lang="es-ES">
                          <a:solidFill>
                            <a:srgbClr val="666666"/>
                          </a:solidFill>
                          <a:latin typeface="Cambria Math"/>
                          <a:ea typeface="Arial Unicode MS" pitchFamily="34" charset="-128"/>
                          <a:cs typeface="Tahoma" pitchFamily="34" charset="0"/>
                        </a:rPr>
                        <m:t>𝑦</m:t>
                      </m:r>
                      <m:r>
                        <a:rPr lang="es-ES">
                          <a:solidFill>
                            <a:srgbClr val="666666"/>
                          </a:solidFill>
                          <a:latin typeface="Cambria Math"/>
                          <a:ea typeface="Arial Unicode MS" pitchFamily="34" charset="-128"/>
                          <a:cs typeface="Tahoma" pitchFamily="34" charset="0"/>
                        </a:rPr>
                        <m:t>        </m:t>
                      </m:r>
                      <m:r>
                        <a:rPr lang="es-ES">
                          <a:solidFill>
                            <a:srgbClr val="666666"/>
                          </a:solidFill>
                          <a:latin typeface="Cambria Math"/>
                          <a:ea typeface="Arial Unicode MS" pitchFamily="34" charset="-128"/>
                          <a:cs typeface="Tahoma" pitchFamily="34" charset="0"/>
                        </a:rPr>
                        <m:t>𝑏</m:t>
                      </m:r>
                      <m:r>
                        <a:rPr lang="es-ES">
                          <a:solidFill>
                            <a:srgbClr val="666666"/>
                          </a:solidFill>
                          <a:latin typeface="Cambria Math"/>
                          <a:ea typeface="Arial Unicode MS" pitchFamily="34" charset="-128"/>
                          <a:cs typeface="Tahoma" pitchFamily="34" charset="0"/>
                        </a:rPr>
                        <m:t> ×</m:t>
                      </m:r>
                      <m:r>
                        <a:rPr lang="es-ES">
                          <a:solidFill>
                            <a:srgbClr val="666666"/>
                          </a:solidFill>
                          <a:latin typeface="Cambria Math"/>
                          <a:ea typeface="Arial Unicode MS" pitchFamily="34" charset="-128"/>
                          <a:cs typeface="Tahoma" pitchFamily="34" charset="0"/>
                        </a:rPr>
                        <m:t>𝑞</m:t>
                      </m:r>
                      <m:r>
                        <a:rPr lang="es-ES">
                          <a:solidFill>
                            <a:srgbClr val="666666"/>
                          </a:solidFill>
                          <a:latin typeface="Cambria Math"/>
                          <a:ea typeface="Arial Unicode MS" pitchFamily="34" charset="-128"/>
                          <a:cs typeface="Tahoma" pitchFamily="34" charset="0"/>
                        </a:rPr>
                        <m:t> ≤</m:t>
                      </m:r>
                      <m:r>
                        <a:rPr lang="es-ES">
                          <a:solidFill>
                            <a:srgbClr val="666666"/>
                          </a:solidFill>
                          <a:latin typeface="Cambria Math"/>
                          <a:ea typeface="Arial Unicode MS" pitchFamily="34" charset="-128"/>
                          <a:cs typeface="Tahoma" pitchFamily="34" charset="0"/>
                        </a:rPr>
                        <m:t>𝑎</m:t>
                      </m:r>
                      <m:r>
                        <a:rPr lang="es-ES">
                          <a:solidFill>
                            <a:srgbClr val="666666"/>
                          </a:solidFill>
                          <a:latin typeface="Cambria Math"/>
                          <a:ea typeface="Arial Unicode MS" pitchFamily="34" charset="-128"/>
                          <a:cs typeface="Tahoma" pitchFamily="34" charset="0"/>
                        </a:rPr>
                        <m:t> &lt;</m:t>
                      </m:r>
                      <m:r>
                        <a:rPr lang="es-ES">
                          <a:solidFill>
                            <a:srgbClr val="666666"/>
                          </a:solidFill>
                          <a:latin typeface="Cambria Math"/>
                          <a:ea typeface="Arial Unicode MS" pitchFamily="34" charset="-128"/>
                          <a:cs typeface="Tahoma" pitchFamily="34" charset="0"/>
                        </a:rPr>
                        <m:t>𝑏</m:t>
                      </m:r>
                      <m:r>
                        <a:rPr lang="es-ES">
                          <a:solidFill>
                            <a:srgbClr val="666666"/>
                          </a:solidFill>
                          <a:latin typeface="Cambria Math"/>
                          <a:ea typeface="Arial Unicode MS" pitchFamily="34" charset="-128"/>
                          <a:cs typeface="Tahoma" pitchFamily="34" charset="0"/>
                        </a:rPr>
                        <m:t> ×(</m:t>
                      </m:r>
                      <m:r>
                        <a:rPr lang="es-ES">
                          <a:solidFill>
                            <a:srgbClr val="666666"/>
                          </a:solidFill>
                          <a:latin typeface="Cambria Math"/>
                          <a:ea typeface="Arial Unicode MS" pitchFamily="34" charset="-128"/>
                          <a:cs typeface="Tahoma" pitchFamily="34" charset="0"/>
                        </a:rPr>
                        <m:t>𝑞</m:t>
                      </m:r>
                      <m:r>
                        <a:rPr lang="es-ES">
                          <a:solidFill>
                            <a:srgbClr val="666666"/>
                          </a:solidFill>
                          <a:latin typeface="Cambria Math"/>
                          <a:ea typeface="Arial Unicode MS" pitchFamily="34" charset="-128"/>
                          <a:cs typeface="Tahoma" pitchFamily="34" charset="0"/>
                        </a:rPr>
                        <m:t>+1)</m:t>
                      </m:r>
                    </m:oMath>
                  </m:oMathPara>
                </a14:m>
                <a:endParaRPr lang="es-ES" dirty="0">
                  <a:solidFill>
                    <a:srgbClr val="666666"/>
                  </a:solidFill>
                  <a:ea typeface="Arial Unicode MS" pitchFamily="34" charset="-128"/>
                  <a:cs typeface="Tahoma" pitchFamily="34" charset="0"/>
                </a:endParaRPr>
              </a:p>
              <a:p>
                <a:pPr marL="966788" lvl="1" indent="-228600">
                  <a:lnSpc>
                    <a:spcPct val="133000"/>
                  </a:lnSpc>
                  <a:spcBef>
                    <a:spcPts val="550"/>
                  </a:spcBef>
                  <a:buClr>
                    <a:schemeClr val="accent2"/>
                  </a:buClr>
                  <a:buFont typeface="Wingdings" pitchFamily="2" charset="2"/>
                  <a:buChar char="§"/>
                </a:pPr>
                <a:r>
                  <a:rPr lang="es-ES" dirty="0">
                    <a:solidFill>
                      <a:srgbClr val="666666"/>
                    </a:solidFill>
                    <a:ea typeface="Arial Unicode MS" pitchFamily="34" charset="-128"/>
                    <a:cs typeface="Tahoma" pitchFamily="34" charset="0"/>
                  </a:rPr>
                  <a:t>Elaborar los procedimientos para determinar si un número es múltiplo o no de otro. </a:t>
                </a:r>
                <a:endParaRPr lang="es-ES" dirty="0" smtClean="0">
                  <a:solidFill>
                    <a:srgbClr val="666666"/>
                  </a:solidFill>
                  <a:ea typeface="Arial Unicode MS" pitchFamily="34" charset="-128"/>
                  <a:cs typeface="Tahoma" pitchFamily="34" charset="0"/>
                </a:endParaRPr>
              </a:p>
              <a:p>
                <a:pPr marL="966788" lvl="1" indent="-228600">
                  <a:lnSpc>
                    <a:spcPct val="133000"/>
                  </a:lnSpc>
                  <a:spcBef>
                    <a:spcPts val="550"/>
                  </a:spcBef>
                  <a:buClr>
                    <a:schemeClr val="accent2"/>
                  </a:buClr>
                  <a:buFont typeface="Wingdings" pitchFamily="2" charset="2"/>
                  <a:buChar char="§"/>
                </a:pPr>
                <a:r>
                  <a:rPr lang="es-ES" dirty="0" smtClean="0">
                    <a:solidFill>
                      <a:srgbClr val="666666"/>
                    </a:solidFill>
                    <a:ea typeface="Arial Unicode MS" pitchFamily="34" charset="-128"/>
                    <a:cs typeface="Tahoma" pitchFamily="34" charset="0"/>
                  </a:rPr>
                  <a:t>Comprender un algoritmo.</a:t>
                </a:r>
                <a:endParaRPr lang="es-ES" dirty="0">
                  <a:solidFill>
                    <a:srgbClr val="666666"/>
                  </a:solidFill>
                  <a:ea typeface="Arial Unicode MS" pitchFamily="34" charset="-128"/>
                  <a:cs typeface="Tahoma" pitchFamily="34" charset="0"/>
                </a:endParaRPr>
              </a:p>
            </p:txBody>
          </p:sp>
        </mc:Choice>
        <mc:Fallback xmlns="">
          <p:sp>
            <p:nvSpPr>
              <p:cNvPr id="9" name="2 Marcador de texto"/>
              <p:cNvSpPr txBox="1">
                <a:spLocks noRot="1" noChangeAspect="1" noMove="1" noResize="1" noEditPoints="1" noAdjustHandles="1" noChangeArrowheads="1" noChangeShapeType="1" noTextEdit="1"/>
              </p:cNvSpPr>
              <p:nvPr/>
            </p:nvSpPr>
            <p:spPr bwMode="auto">
              <a:xfrm>
                <a:off x="179710" y="1369337"/>
                <a:ext cx="9221787" cy="3535328"/>
              </a:xfrm>
              <a:prstGeom prst="rect">
                <a:avLst/>
              </a:prstGeom>
              <a:blipFill rotWithShape="1">
                <a:blip r:embed="rId3" cstate="print"/>
                <a:stretch>
                  <a:fillRect l="-529" t="-862" r="-925" b="-690"/>
                </a:stretch>
              </a:blipFill>
              <a:ln>
                <a:noFill/>
              </a:ln>
            </p:spPr>
            <p:txBody>
              <a:bodyPr/>
              <a:lstStyle/>
              <a:p>
                <a:r>
                  <a:rPr lang="es-ES">
                    <a:noFill/>
                  </a:rPr>
                  <a:t> </a:t>
                </a:r>
              </a:p>
            </p:txBody>
          </p:sp>
        </mc:Fallback>
      </mc:AlternateContent>
      <p:pic>
        <p:nvPicPr>
          <p:cNvPr id="7" name="Picture 6" descr="https://encrypted-tbn2.gstatic.com/images?q=tbn:ANd9GcS3FgAMVtlNpsosB8axwiV-Div-5zSFMF3BlZmK5gA7uWIyG_VKk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109798" y="4285604"/>
            <a:ext cx="1070912" cy="1114723"/>
          </a:xfrm>
          <a:prstGeom prst="rect">
            <a:avLst/>
          </a:prstGeom>
          <a:noFill/>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Marcador de número de diapositiva"/>
          <p:cNvSpPr txBox="1">
            <a:spLocks noGrp="1"/>
          </p:cNvSpPr>
          <p:nvPr/>
        </p:nvSpPr>
        <p:spPr bwMode="auto">
          <a:xfrm>
            <a:off x="4233863" y="6113463"/>
            <a:ext cx="7397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a:fld id="{B333D1FA-5233-4EA6-9689-F2C81101E1BD}" type="slidenum">
              <a:rPr lang="es-ES" sz="1000">
                <a:solidFill>
                  <a:srgbClr val="B2B2B2"/>
                </a:solidFill>
                <a:latin typeface="Verdana" pitchFamily="34" charset="0"/>
                <a:cs typeface="Arial" pitchFamily="34" charset="0"/>
              </a:rPr>
              <a:pPr algn="r" eaLnBrk="1"/>
              <a:t>7</a:t>
            </a:fld>
            <a:endParaRPr lang="es-ES" sz="1000">
              <a:solidFill>
                <a:srgbClr val="B2B2B2"/>
              </a:solidFill>
              <a:latin typeface="Verdana" pitchFamily="34" charset="0"/>
              <a:cs typeface="Arial" pitchFamily="34" charset="0"/>
            </a:endParaRPr>
          </a:p>
        </p:txBody>
      </p:sp>
      <p:sp>
        <p:nvSpPr>
          <p:cNvPr id="4099" name="1 Título"/>
          <p:cNvSpPr txBox="1">
            <a:spLocks noGrp="1"/>
          </p:cNvSpPr>
          <p:nvPr>
            <p:ph type="title"/>
          </p:nvPr>
        </p:nvSpPr>
        <p:spPr>
          <a:xfrm>
            <a:off x="185738" y="306405"/>
            <a:ext cx="5983287" cy="495265"/>
          </a:xfrm>
        </p:spPr>
        <p:txBody>
          <a:bodyPr>
            <a:spAutoFit/>
          </a:bodyPr>
          <a:lstStyle/>
          <a:p>
            <a:pPr eaLnBrk="1" hangingPunct="1">
              <a:buClr>
                <a:srgbClr val="990000"/>
              </a:buClr>
              <a:buFont typeface="Tahoma" pitchFamily="34" charset="0"/>
              <a:buNone/>
            </a:pPr>
            <a:r>
              <a:rPr dirty="0" smtClean="0">
                <a:latin typeface="Arial" pitchFamily="34" charset="0"/>
                <a:ea typeface="Arial Unicode MS" pitchFamily="34" charset="-128"/>
                <a:cs typeface="Tahoma" pitchFamily="34" charset="0"/>
              </a:rPr>
              <a:t>¿Qué hicimos?</a:t>
            </a:r>
          </a:p>
        </p:txBody>
      </p:sp>
      <p:sp>
        <p:nvSpPr>
          <p:cNvPr id="2" name="1 Marcador de número de diapositiva"/>
          <p:cNvSpPr>
            <a:spLocks noGrp="1"/>
          </p:cNvSpPr>
          <p:nvPr>
            <p:ph type="sldNum" sz="quarter" idx="10"/>
          </p:nvPr>
        </p:nvSpPr>
        <p:spPr/>
        <p:txBody>
          <a:bodyPr/>
          <a:lstStyle/>
          <a:p>
            <a:pPr>
              <a:defRPr/>
            </a:pPr>
            <a:fld id="{4713C51A-9505-4565-880C-40AC646BAAC1}" type="slidenum">
              <a:rPr lang="es-ES" smtClean="0"/>
              <a:pPr>
                <a:defRPr/>
              </a:pPr>
              <a:t>7</a:t>
            </a:fld>
            <a:endParaRPr lang="es-ES"/>
          </a:p>
        </p:txBody>
      </p:sp>
      <p:pic>
        <p:nvPicPr>
          <p:cNvPr id="3" name="2 Image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76054" y="1440207"/>
            <a:ext cx="2880320" cy="2160240"/>
          </a:xfrm>
          <a:prstGeom prst="rect">
            <a:avLst/>
          </a:prstGeom>
        </p:spPr>
      </p:pic>
      <p:grpSp>
        <p:nvGrpSpPr>
          <p:cNvPr id="7" name="6 Grupo"/>
          <p:cNvGrpSpPr/>
          <p:nvPr/>
        </p:nvGrpSpPr>
        <p:grpSpPr>
          <a:xfrm>
            <a:off x="327334" y="1440207"/>
            <a:ext cx="2664000" cy="3600400"/>
            <a:chOff x="3512482" y="1439887"/>
            <a:chExt cx="2240618" cy="3240000"/>
          </a:xfrm>
        </p:grpSpPr>
        <p:grpSp>
          <p:nvGrpSpPr>
            <p:cNvPr id="6" name="5 Grupo"/>
            <p:cNvGrpSpPr/>
            <p:nvPr/>
          </p:nvGrpSpPr>
          <p:grpSpPr>
            <a:xfrm>
              <a:off x="3512482" y="1439887"/>
              <a:ext cx="2240618" cy="3240000"/>
              <a:chOff x="3512482" y="1439887"/>
              <a:chExt cx="2240618" cy="3240000"/>
            </a:xfrm>
          </p:grpSpPr>
          <p:pic>
            <p:nvPicPr>
              <p:cNvPr id="4" name="3 Imagen">
                <a:hlinkClick r:id="rId4"/>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512482" y="1439887"/>
                <a:ext cx="2240618" cy="3240000"/>
              </a:xfrm>
              <a:prstGeom prst="rect">
                <a:avLst/>
              </a:prstGeom>
            </p:spPr>
          </p:pic>
          <p:sp>
            <p:nvSpPr>
              <p:cNvPr id="5" name="4 Elipse"/>
              <p:cNvSpPr/>
              <p:nvPr/>
            </p:nvSpPr>
            <p:spPr>
              <a:xfrm>
                <a:off x="4356174" y="2736031"/>
                <a:ext cx="432048"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9 Elipse"/>
            <p:cNvSpPr/>
            <p:nvPr/>
          </p:nvSpPr>
          <p:spPr>
            <a:xfrm>
              <a:off x="5076254" y="1655911"/>
              <a:ext cx="432048"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7 Imagen">
            <a:hlinkClick r:id="rId6"/>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284162" y="3744504"/>
            <a:ext cx="2880000" cy="1717271"/>
          </a:xfrm>
          <a:prstGeom prst="rect">
            <a:avLst/>
          </a:prstGeom>
        </p:spPr>
      </p:pic>
      <p:pic>
        <p:nvPicPr>
          <p:cNvPr id="16" name="15 Imagen"/>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660790" y="1962215"/>
            <a:ext cx="3240000" cy="2430000"/>
          </a:xfrm>
          <a:prstGeom prst="rect">
            <a:avLst/>
          </a:prstGeom>
        </p:spPr>
      </p:pic>
    </p:spTree>
    <p:extLst>
      <p:ext uri="{BB962C8B-B14F-4D97-AF65-F5344CB8AC3E}">
        <p14:creationId xmlns:p14="http://schemas.microsoft.com/office/powerpoint/2010/main" val="329201119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Marcador de número de diapositiva"/>
          <p:cNvSpPr txBox="1">
            <a:spLocks noGrp="1"/>
          </p:cNvSpPr>
          <p:nvPr/>
        </p:nvSpPr>
        <p:spPr bwMode="auto">
          <a:xfrm>
            <a:off x="4233863" y="6113463"/>
            <a:ext cx="7397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a:fld id="{B333D1FA-5233-4EA6-9689-F2C81101E1BD}" type="slidenum">
              <a:rPr lang="es-ES" sz="1000">
                <a:solidFill>
                  <a:srgbClr val="B2B2B2"/>
                </a:solidFill>
                <a:latin typeface="Verdana" pitchFamily="34" charset="0"/>
                <a:cs typeface="Arial" pitchFamily="34" charset="0"/>
              </a:rPr>
              <a:pPr algn="r" eaLnBrk="1"/>
              <a:t>8</a:t>
            </a:fld>
            <a:endParaRPr lang="es-ES" sz="1000">
              <a:solidFill>
                <a:srgbClr val="B2B2B2"/>
              </a:solidFill>
              <a:latin typeface="Verdana" pitchFamily="34" charset="0"/>
              <a:cs typeface="Arial" pitchFamily="34" charset="0"/>
            </a:endParaRPr>
          </a:p>
        </p:txBody>
      </p:sp>
      <p:sp>
        <p:nvSpPr>
          <p:cNvPr id="4099" name="1 Título"/>
          <p:cNvSpPr txBox="1">
            <a:spLocks noGrp="1"/>
          </p:cNvSpPr>
          <p:nvPr>
            <p:ph type="title"/>
          </p:nvPr>
        </p:nvSpPr>
        <p:spPr>
          <a:xfrm>
            <a:off x="185738" y="306405"/>
            <a:ext cx="5983287" cy="495265"/>
          </a:xfrm>
        </p:spPr>
        <p:txBody>
          <a:bodyPr>
            <a:spAutoFit/>
          </a:bodyPr>
          <a:lstStyle/>
          <a:p>
            <a:pPr eaLnBrk="1" hangingPunct="1">
              <a:buClr>
                <a:srgbClr val="990000"/>
              </a:buClr>
              <a:buFont typeface="Tahoma" pitchFamily="34" charset="0"/>
              <a:buNone/>
            </a:pPr>
            <a:r>
              <a:rPr dirty="0" smtClean="0">
                <a:latin typeface="Arial" pitchFamily="34" charset="0"/>
                <a:ea typeface="Arial Unicode MS" pitchFamily="34" charset="-128"/>
                <a:cs typeface="Tahoma" pitchFamily="34" charset="0"/>
              </a:rPr>
              <a:t>¿Qué hicimos?</a:t>
            </a:r>
          </a:p>
        </p:txBody>
      </p:sp>
      <p:sp>
        <p:nvSpPr>
          <p:cNvPr id="2" name="1 Marcador de número de diapositiva"/>
          <p:cNvSpPr>
            <a:spLocks noGrp="1"/>
          </p:cNvSpPr>
          <p:nvPr>
            <p:ph type="sldNum" sz="quarter" idx="10"/>
          </p:nvPr>
        </p:nvSpPr>
        <p:spPr/>
        <p:txBody>
          <a:bodyPr/>
          <a:lstStyle/>
          <a:p>
            <a:pPr>
              <a:defRPr/>
            </a:pPr>
            <a:fld id="{4713C51A-9505-4565-880C-40AC646BAAC1}" type="slidenum">
              <a:rPr lang="es-ES" smtClean="0"/>
              <a:pPr>
                <a:defRPr/>
              </a:pPr>
              <a:t>8</a:t>
            </a:fld>
            <a:endParaRPr lang="es-ES"/>
          </a:p>
        </p:txBody>
      </p:sp>
      <p:pic>
        <p:nvPicPr>
          <p:cNvPr id="9" name="8 Imagen">
            <a:hlinkClick r:id="rId3"/>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98022" y="1223863"/>
            <a:ext cx="3240000" cy="2355862"/>
          </a:xfrm>
          <a:prstGeom prst="rect">
            <a:avLst/>
          </a:prstGeom>
        </p:spPr>
      </p:pic>
      <p:pic>
        <p:nvPicPr>
          <p:cNvPr id="13" name="12 Imagen">
            <a:hlinkClick r:id="rId5"/>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420430" y="1822476"/>
            <a:ext cx="3240000" cy="2713755"/>
          </a:xfrm>
          <a:prstGeom prst="rect">
            <a:avLst/>
          </a:prstGeom>
        </p:spPr>
      </p:pic>
      <p:pic>
        <p:nvPicPr>
          <p:cNvPr id="15" name="14 Imagen"/>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94570" y="3415691"/>
            <a:ext cx="3240000" cy="2430000"/>
          </a:xfrm>
          <a:prstGeom prst="rect">
            <a:avLst/>
          </a:prstGeom>
        </p:spPr>
      </p:pic>
      <p:grpSp>
        <p:nvGrpSpPr>
          <p:cNvPr id="19" name="18 Grupo"/>
          <p:cNvGrpSpPr/>
          <p:nvPr/>
        </p:nvGrpSpPr>
        <p:grpSpPr>
          <a:xfrm>
            <a:off x="323726" y="1564636"/>
            <a:ext cx="2880000" cy="3979707"/>
            <a:chOff x="6732438" y="1564636"/>
            <a:chExt cx="2880000" cy="3979707"/>
          </a:xfrm>
        </p:grpSpPr>
        <p:pic>
          <p:nvPicPr>
            <p:cNvPr id="20" name="19 Imagen">
              <a:hlinkClick r:id="rId8"/>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732438" y="1583502"/>
              <a:ext cx="2880000" cy="3960841"/>
            </a:xfrm>
            <a:prstGeom prst="rect">
              <a:avLst/>
            </a:prstGeom>
          </p:spPr>
        </p:pic>
        <p:sp>
          <p:nvSpPr>
            <p:cNvPr id="21" name="20 Elipse"/>
            <p:cNvSpPr/>
            <p:nvPr/>
          </p:nvSpPr>
          <p:spPr>
            <a:xfrm>
              <a:off x="7014121" y="1564636"/>
              <a:ext cx="654421" cy="2673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696076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a:hlinkClick r:id="rId3"/>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01266" y="1926035"/>
            <a:ext cx="8223460" cy="2394172"/>
          </a:xfrm>
          <a:prstGeom prst="rect">
            <a:avLst/>
          </a:prstGeom>
          <a:noFill/>
          <a:ln w="9525">
            <a:solidFill>
              <a:schemeClr val="tx2"/>
            </a:solidFill>
            <a:miter lim="800000"/>
            <a:headEnd/>
            <a:tailEnd/>
          </a:ln>
        </p:spPr>
      </p:pic>
      <p:sp>
        <p:nvSpPr>
          <p:cNvPr id="4098" name="1 Marcador de número de diapositiva"/>
          <p:cNvSpPr txBox="1">
            <a:spLocks noGrp="1"/>
          </p:cNvSpPr>
          <p:nvPr/>
        </p:nvSpPr>
        <p:spPr bwMode="auto">
          <a:xfrm>
            <a:off x="4233863" y="6113463"/>
            <a:ext cx="7397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a:fld id="{B333D1FA-5233-4EA6-9689-F2C81101E1BD}" type="slidenum">
              <a:rPr lang="es-ES" sz="1000">
                <a:solidFill>
                  <a:srgbClr val="B2B2B2"/>
                </a:solidFill>
                <a:latin typeface="Verdana" pitchFamily="34" charset="0"/>
                <a:cs typeface="Arial" pitchFamily="34" charset="0"/>
              </a:rPr>
              <a:pPr algn="r" eaLnBrk="1"/>
              <a:t>9</a:t>
            </a:fld>
            <a:endParaRPr lang="es-ES" sz="1000">
              <a:solidFill>
                <a:srgbClr val="B2B2B2"/>
              </a:solidFill>
              <a:latin typeface="Verdana" pitchFamily="34" charset="0"/>
              <a:cs typeface="Arial" pitchFamily="34" charset="0"/>
            </a:endParaRPr>
          </a:p>
        </p:txBody>
      </p:sp>
      <p:sp>
        <p:nvSpPr>
          <p:cNvPr id="4099" name="1 Título"/>
          <p:cNvSpPr txBox="1">
            <a:spLocks noGrp="1"/>
          </p:cNvSpPr>
          <p:nvPr>
            <p:ph type="title"/>
          </p:nvPr>
        </p:nvSpPr>
        <p:spPr>
          <a:xfrm>
            <a:off x="185738" y="306405"/>
            <a:ext cx="5983287" cy="495265"/>
          </a:xfrm>
        </p:spPr>
        <p:txBody>
          <a:bodyPr>
            <a:spAutoFit/>
          </a:bodyPr>
          <a:lstStyle/>
          <a:p>
            <a:pPr eaLnBrk="1" hangingPunct="1">
              <a:buClr>
                <a:srgbClr val="990000"/>
              </a:buClr>
              <a:buFont typeface="Tahoma" pitchFamily="34" charset="0"/>
              <a:buNone/>
            </a:pPr>
            <a:r>
              <a:rPr lang="es-ES" smtClean="0"/>
              <a:t>Las </a:t>
            </a:r>
            <a:r>
              <a:rPr lang="es-ES" i="1" dirty="0" err="1" smtClean="0"/>
              <a:t>applets</a:t>
            </a:r>
            <a:r>
              <a:rPr lang="es-ES" i="1" dirty="0" smtClean="0"/>
              <a:t> </a:t>
            </a:r>
            <a:r>
              <a:rPr lang="es-ES" dirty="0" smtClean="0"/>
              <a:t>de </a:t>
            </a:r>
            <a:r>
              <a:rPr lang="es-ES" dirty="0"/>
              <a:t>GeoGebra</a:t>
            </a:r>
            <a:endParaRPr lang="es-ES" dirty="0" smtClean="0">
              <a:latin typeface="Arial" pitchFamily="34" charset="0"/>
              <a:ea typeface="Arial Unicode MS" pitchFamily="34" charset="-128"/>
              <a:cs typeface="Tahoma" pitchFamily="34" charset="0"/>
            </a:endParaRPr>
          </a:p>
        </p:txBody>
      </p:sp>
      <p:sp>
        <p:nvSpPr>
          <p:cNvPr id="2" name="1 Marcador de número de diapositiva"/>
          <p:cNvSpPr>
            <a:spLocks noGrp="1"/>
          </p:cNvSpPr>
          <p:nvPr>
            <p:ph type="sldNum" sz="quarter" idx="10"/>
          </p:nvPr>
        </p:nvSpPr>
        <p:spPr/>
        <p:txBody>
          <a:bodyPr/>
          <a:lstStyle/>
          <a:p>
            <a:pPr>
              <a:defRPr/>
            </a:pPr>
            <a:fld id="{4713C51A-9505-4565-880C-40AC646BAAC1}" type="slidenum">
              <a:rPr lang="es-ES" smtClean="0"/>
              <a:pPr>
                <a:defRPr/>
              </a:pPr>
              <a:t>9</a:t>
            </a:fld>
            <a:endParaRPr lang="es-ES"/>
          </a:p>
        </p:txBody>
      </p:sp>
      <p:sp>
        <p:nvSpPr>
          <p:cNvPr id="3" name="2 Rectángulo"/>
          <p:cNvSpPr/>
          <p:nvPr/>
        </p:nvSpPr>
        <p:spPr>
          <a:xfrm>
            <a:off x="971798" y="4670955"/>
            <a:ext cx="8352928" cy="369332"/>
          </a:xfrm>
          <a:prstGeom prst="rect">
            <a:avLst/>
          </a:prstGeom>
        </p:spPr>
        <p:txBody>
          <a:bodyPr wrap="square">
            <a:spAutoFit/>
          </a:bodyPr>
          <a:lstStyle/>
          <a:p>
            <a:pPr marL="0" lvl="1"/>
            <a:r>
              <a:rPr lang="es-ES" dirty="0" smtClean="0">
                <a:hlinkClick r:id="rId5"/>
              </a:rPr>
              <a:t>http</a:t>
            </a:r>
            <a:r>
              <a:rPr lang="es-ES" dirty="0">
                <a:hlinkClick r:id="rId5"/>
              </a:rPr>
              <a:t>://pendientedemigracion.ucm.es/info/jmsordo/uno.php</a:t>
            </a:r>
            <a:endParaRPr lang="es-ES" dirty="0" smtClean="0"/>
          </a:p>
        </p:txBody>
      </p:sp>
    </p:spTree>
    <p:extLst>
      <p:ext uri="{BB962C8B-B14F-4D97-AF65-F5344CB8AC3E}">
        <p14:creationId xmlns:p14="http://schemas.microsoft.com/office/powerpoint/2010/main" val="34309902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Titl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24287</TotalTime>
  <Words>1614</Words>
  <Application>Microsoft Macintosh PowerPoint</Application>
  <PresentationFormat>Personalizado</PresentationFormat>
  <Paragraphs>153</Paragraphs>
  <Slides>14</Slides>
  <Notes>14</Notes>
  <HiddenSlides>0</HiddenSlides>
  <MMClips>0</MMClips>
  <ScaleCrop>false</ScaleCrop>
  <HeadingPairs>
    <vt:vector size="4" baseType="variant">
      <vt:variant>
        <vt:lpstr>Tema</vt:lpstr>
      </vt:variant>
      <vt:variant>
        <vt:i4>9</vt:i4>
      </vt:variant>
      <vt:variant>
        <vt:lpstr>Títulos de diapositiva</vt:lpstr>
      </vt:variant>
      <vt:variant>
        <vt:i4>14</vt:i4>
      </vt:variant>
    </vt:vector>
  </HeadingPairs>
  <TitlesOfParts>
    <vt:vector size="23" baseType="lpstr">
      <vt:lpstr>Default</vt:lpstr>
      <vt:lpstr>4_Diseño personalizado</vt:lpstr>
      <vt:lpstr>5_Diseño personalizado</vt:lpstr>
      <vt:lpstr>1_Title1</vt:lpstr>
      <vt:lpstr>6_Diseño personalizado</vt:lpstr>
      <vt:lpstr>3_Diseño personalizado</vt:lpstr>
      <vt:lpstr>2_Diseño personalizado</vt:lpstr>
      <vt:lpstr>Diseño personalizado</vt:lpstr>
      <vt:lpstr>1_Diseño personalizado</vt:lpstr>
      <vt:lpstr> Usando applets de GeoGebra para favorecer el proceso de abstracción y las discusiones guiadas con alumnos de primaria  </vt:lpstr>
      <vt:lpstr>Observación</vt:lpstr>
      <vt:lpstr>¿Qué nos planteamos?</vt:lpstr>
      <vt:lpstr>¿Qué nos planteamos?</vt:lpstr>
      <vt:lpstr>La división en 4º Primaria</vt:lpstr>
      <vt:lpstr>¿Qué hicimos?</vt:lpstr>
      <vt:lpstr>¿Qué hicimos?</vt:lpstr>
      <vt:lpstr>¿Qué hicimos?</vt:lpstr>
      <vt:lpstr>Las applets de GeoGebra</vt:lpstr>
      <vt:lpstr>Las applets de GeoGebra</vt:lpstr>
      <vt:lpstr>Primeros resultados</vt:lpstr>
      <vt:lpstr>Primeros resultados</vt:lpstr>
      <vt:lpstr>Conclusiones</vt:lpstr>
      <vt:lpstr>Muchas gracias por vuestra atención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Using OpenMath for Representing Dynamic Geometry Constructions</dc:title>
  <dc:creator>Nuria</dc:creator>
  <cp:lastModifiedBy>josé luis muñoz casado</cp:lastModifiedBy>
  <cp:revision>413</cp:revision>
  <dcterms:modified xsi:type="dcterms:W3CDTF">2013-05-30T15:27:16Z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fo 1">
    <vt:lpwstr/>
  </property>
  <property fmtid="{D5CDD505-2E9C-101B-9397-08002B2CF9AE}" pid="3" name="Info 2">
    <vt:lpwstr/>
  </property>
  <property fmtid="{D5CDD505-2E9C-101B-9397-08002B2CF9AE}" pid="4" name="Info 3">
    <vt:lpwstr/>
  </property>
  <property fmtid="{D5CDD505-2E9C-101B-9397-08002B2CF9AE}" pid="5" name="Info 4">
    <vt:lpwstr/>
  </property>
</Properties>
</file>